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3" r:id="rId5"/>
    <p:sldId id="264" r:id="rId6"/>
    <p:sldId id="267" r:id="rId7"/>
    <p:sldId id="265" r:id="rId8"/>
    <p:sldId id="266" r:id="rId9"/>
    <p:sldId id="258" r:id="rId10"/>
    <p:sldId id="259" r:id="rId11"/>
    <p:sldId id="260" r:id="rId12"/>
    <p:sldId id="261"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61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23.03.2013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транзисторы</a:t>
            </a:r>
            <a:endParaRPr lang="ru-RU" dirty="0"/>
          </a:p>
        </p:txBody>
      </p:sp>
      <p:sp>
        <p:nvSpPr>
          <p:cNvPr id="3" name="Подзаголовок 2"/>
          <p:cNvSpPr>
            <a:spLocks noGrp="1"/>
          </p:cNvSpPr>
          <p:nvPr>
            <p:ph type="subTitle" idx="1"/>
          </p:nvPr>
        </p:nvSpPr>
        <p:spPr>
          <a:xfrm>
            <a:off x="1357290" y="3357562"/>
            <a:ext cx="6400800" cy="1752600"/>
          </a:xfrm>
        </p:spPr>
        <p:txBody>
          <a:bodyPr/>
          <a:lstStyle/>
          <a:p>
            <a:r>
              <a:rPr lang="ru-RU" dirty="0" smtClean="0"/>
              <a:t>Практическая работа «РЕОБАС»</a:t>
            </a:r>
          </a:p>
          <a:p>
            <a:r>
              <a:rPr lang="ru-RU" dirty="0" smtClean="0"/>
              <a:t>Для 10 класса(профиль)</a:t>
            </a:r>
          </a:p>
          <a:p>
            <a:r>
              <a:rPr lang="ru-RU" dirty="0" err="1" smtClean="0"/>
              <a:t>Автор:Фролова</a:t>
            </a:r>
            <a:r>
              <a:rPr lang="ru-RU" dirty="0" smtClean="0"/>
              <a:t> М.Р.</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dirty="0" smtClean="0"/>
              <a:t>Тут транзистор работает в режиме ключа</a:t>
            </a:r>
            <a:endParaRPr lang="ru-RU" sz="4000" dirty="0"/>
          </a:p>
        </p:txBody>
      </p:sp>
      <p:sp>
        <p:nvSpPr>
          <p:cNvPr id="3" name="Содержимое 2"/>
          <p:cNvSpPr>
            <a:spLocks noGrp="1"/>
          </p:cNvSpPr>
          <p:nvPr>
            <p:ph idx="1"/>
          </p:nvPr>
        </p:nvSpPr>
        <p:spPr/>
        <p:txBody>
          <a:bodyPr>
            <a:normAutofit fontScale="92500" lnSpcReduction="20000"/>
          </a:bodyPr>
          <a:lstStyle/>
          <a:p>
            <a:r>
              <a:rPr lang="ru-RU" dirty="0" smtClean="0"/>
              <a:t>. Как это понять – представьте – что транзистор – кран для воды! Труба проходит от +12 В питания через коллектор и эмиттер и дальше –на выход. База и резистор (нижний на схеме вывод) – это вентиль. Если на базе напряжение 0 В (резистор в положении 4,7 кОм) – то ток через транзистор не течет, если напряжение будет отличным от ноля (любое положение отличное от 4,7Ом), то на выходе будет плавно изменяться напряжение от 0,5 до 11,5 В. Напряжение на базе регулируется переменным резистором. На данной схеме минусовый провод идет отдельно, что может быть очень удобным. Если транзистор кажется слишком раритетным можно взять зарубежный аналог 2N6110.</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dirty="0" smtClean="0"/>
              <a:t>Посмотрим еще на одну схему</a:t>
            </a:r>
            <a:br>
              <a:rPr lang="ru-RU" sz="4000" dirty="0" smtClean="0"/>
            </a:br>
            <a:r>
              <a:rPr lang="ru-RU" sz="4000" dirty="0" smtClean="0"/>
              <a:t> </a:t>
            </a:r>
            <a:r>
              <a:rPr lang="ru-RU" sz="3100" b="1" dirty="0" smtClean="0">
                <a:latin typeface="Georgia" pitchFamily="18" charset="0"/>
              </a:rPr>
              <a:t>Более сложный </a:t>
            </a:r>
            <a:r>
              <a:rPr lang="ru-RU" sz="3100" b="1" dirty="0" err="1" smtClean="0">
                <a:latin typeface="Georgia" pitchFamily="18" charset="0"/>
              </a:rPr>
              <a:t>реобас</a:t>
            </a:r>
            <a:endParaRPr lang="ru-RU" sz="3100" b="1" dirty="0">
              <a:latin typeface="Georgia" pitchFamily="18" charset="0"/>
            </a:endParaRPr>
          </a:p>
        </p:txBody>
      </p:sp>
      <p:pic>
        <p:nvPicPr>
          <p:cNvPr id="4" name="Содержимое 3" descr="15.gif"/>
          <p:cNvPicPr>
            <a:picLocks noGrp="1" noChangeAspect="1"/>
          </p:cNvPicPr>
          <p:nvPr>
            <p:ph idx="1"/>
          </p:nvPr>
        </p:nvPicPr>
        <p:blipFill>
          <a:blip r:embed="rId2"/>
          <a:stretch>
            <a:fillRect/>
          </a:stretch>
        </p:blipFill>
        <p:spPr>
          <a:xfrm>
            <a:off x="1285852" y="1357298"/>
            <a:ext cx="6858048" cy="485778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Эта схема несколько сложнее, но ее преимущество заключается в том, что можно использовать любые транзисторов средней и большой мощности, и к ним подбирать переменный резистор. В схеме появился так же стабилитрон</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Все слышали о </a:t>
            </a:r>
            <a:r>
              <a:rPr lang="ru-RU" dirty="0" err="1" smtClean="0"/>
              <a:t>реобасах</a:t>
            </a:r>
            <a:r>
              <a:rPr lang="ru-RU" dirty="0" smtClean="0"/>
              <a:t> ?</a:t>
            </a:r>
            <a:endParaRPr lang="ru-RU" dirty="0"/>
          </a:p>
        </p:txBody>
      </p:sp>
      <p:sp>
        <p:nvSpPr>
          <p:cNvPr id="3" name="Содержимое 2"/>
          <p:cNvSpPr>
            <a:spLocks noGrp="1"/>
          </p:cNvSpPr>
          <p:nvPr>
            <p:ph idx="1"/>
          </p:nvPr>
        </p:nvSpPr>
        <p:spPr/>
        <p:txBody>
          <a:bodyPr/>
          <a:lstStyle/>
          <a:p>
            <a:r>
              <a:rPr lang="ru-RU" dirty="0" smtClean="0"/>
              <a:t>Это устройство для плавной регулировки оборотами вращения </a:t>
            </a:r>
            <a:r>
              <a:rPr lang="ru-RU" dirty="0" err="1" smtClean="0"/>
              <a:t>кулеров</a:t>
            </a:r>
            <a:r>
              <a:rPr lang="ru-RU" dirty="0" smtClean="0"/>
              <a:t>. Схем реализации в Интернете найти можно жутко много. Самые простые можно реализовывать на одном транзисторе и переменном резисторе. Рассмотрим две небольшие схемы для понимания работы транзистора в ключевом режиме.</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dirty="0" err="1" smtClean="0"/>
              <a:t>Реобас</a:t>
            </a:r>
            <a:r>
              <a:rPr lang="ru-RU" dirty="0" smtClean="0"/>
              <a:t> — устройство для управления скоростью вращения вентиляторов (</a:t>
            </a:r>
            <a:r>
              <a:rPr lang="ru-RU" dirty="0" err="1" smtClean="0"/>
              <a:t>кулеров</a:t>
            </a:r>
            <a:r>
              <a:rPr lang="ru-RU" dirty="0" smtClean="0"/>
              <a:t>). Как правило, </a:t>
            </a:r>
            <a:r>
              <a:rPr lang="ru-RU" dirty="0" err="1" smtClean="0"/>
              <a:t>реобасы</a:t>
            </a:r>
            <a:r>
              <a:rPr lang="ru-RU" dirty="0" smtClean="0"/>
              <a:t> устанавливаются в порт 5.25", но возможна установка и в порт 3.5". Существует большое количество панелей такого рода — с дополнительными выводами USB, </a:t>
            </a:r>
            <a:r>
              <a:rPr lang="ru-RU" dirty="0" err="1" smtClean="0"/>
              <a:t>аудиовходами</a:t>
            </a:r>
            <a:r>
              <a:rPr lang="ru-RU" dirty="0" smtClean="0"/>
              <a:t> и дополнительными аксессуарами.</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Виды </a:t>
            </a:r>
            <a:r>
              <a:rPr lang="ru-RU" b="1" dirty="0" err="1" smtClean="0"/>
              <a:t>Реобасов</a:t>
            </a:r>
            <a:endParaRPr lang="ru-RU" dirty="0"/>
          </a:p>
        </p:txBody>
      </p:sp>
      <p:sp>
        <p:nvSpPr>
          <p:cNvPr id="3" name="Содержимое 2"/>
          <p:cNvSpPr>
            <a:spLocks noGrp="1"/>
          </p:cNvSpPr>
          <p:nvPr>
            <p:ph idx="1"/>
          </p:nvPr>
        </p:nvSpPr>
        <p:spPr/>
        <p:txBody>
          <a:bodyPr>
            <a:normAutofit fontScale="62500" lnSpcReduction="20000"/>
          </a:bodyPr>
          <a:lstStyle/>
          <a:p>
            <a:r>
              <a:rPr lang="ru-RU" b="1" dirty="0" smtClean="0"/>
              <a:t>Стандартный </a:t>
            </a:r>
            <a:r>
              <a:rPr lang="ru-RU" b="1" dirty="0" err="1" smtClean="0"/>
              <a:t>реобас</a:t>
            </a:r>
            <a:r>
              <a:rPr lang="ru-RU" dirty="0" smtClean="0"/>
              <a:t> — устройство, которое позволяет регулировать только скорость вращения. Вентиляторы подключены напрямую к контроллеру, а скорость вращения регулируется с помощью потенциометров.</a:t>
            </a:r>
          </a:p>
          <a:p>
            <a:r>
              <a:rPr lang="ru-RU" b="1" dirty="0" smtClean="0"/>
              <a:t>Комбинированный </a:t>
            </a:r>
            <a:r>
              <a:rPr lang="ru-RU" b="1" dirty="0" err="1" smtClean="0"/>
              <a:t>реобас</a:t>
            </a:r>
            <a:r>
              <a:rPr lang="ru-RU" dirty="0" smtClean="0"/>
              <a:t> — устройство, которое является комбинацией контроллера вентиляторов с другим устройством или функцией. Например, устройства данного типа предлагают не только контроллер вентиляторов, но и инвертор/выключатель подсветки, или комбинацию с передними портами (USB, IEEE 1394 и т. д.).</a:t>
            </a:r>
          </a:p>
          <a:p>
            <a:r>
              <a:rPr lang="ru-RU" b="1" dirty="0" smtClean="0"/>
              <a:t>Многофункциональный </a:t>
            </a:r>
            <a:r>
              <a:rPr lang="ru-RU" b="1" dirty="0" err="1" smtClean="0"/>
              <a:t>реобас</a:t>
            </a:r>
            <a:r>
              <a:rPr lang="ru-RU" b="1" dirty="0" smtClean="0"/>
              <a:t> с температурным мониторингом</a:t>
            </a:r>
            <a:r>
              <a:rPr lang="ru-RU" dirty="0" smtClean="0"/>
              <a:t> — этот тип контроллера обеспечивает такие же функции, что и комбинированный вариант, плюс температурный мониторинг в реальном времени. Обычно температура выводится на </a:t>
            </a:r>
            <a:r>
              <a:rPr lang="ru-RU" dirty="0" err="1" smtClean="0"/>
              <a:t>ЖК-экран</a:t>
            </a:r>
            <a:r>
              <a:rPr lang="ru-RU" dirty="0" smtClean="0"/>
              <a:t> и снимается через внутренние датчики, подключённые к контролеру. Чаще всего многофункциональные контроллеры обеспечивают и другие функции, типа дополнительных портов USB или 1394, а также могут содержать мониторинг напряжения и звукового давления</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b="1" dirty="0" smtClean="0"/>
              <a:t>Пропорциональное управление – залог тишины!</a:t>
            </a:r>
            <a:endParaRPr lang="ru-RU" sz="4000" dirty="0"/>
          </a:p>
        </p:txBody>
      </p:sp>
      <p:sp>
        <p:nvSpPr>
          <p:cNvPr id="3" name="Содержимое 2"/>
          <p:cNvSpPr>
            <a:spLocks noGrp="1"/>
          </p:cNvSpPr>
          <p:nvPr>
            <p:ph idx="1"/>
          </p:nvPr>
        </p:nvSpPr>
        <p:spPr/>
        <p:txBody>
          <a:bodyPr/>
          <a:lstStyle/>
          <a:p>
            <a:r>
              <a:rPr lang="ru-RU" dirty="0" smtClean="0"/>
              <a:t>Какая задача ставится перед нашей системой управления? Да чтобы пропеллеры зря не вращались, чтобы зависимость скорости вращения была от температуры. Чем горячее </a:t>
            </a:r>
            <a:r>
              <a:rPr lang="ru-RU" dirty="0" err="1" smtClean="0"/>
              <a:t>девайс</a:t>
            </a:r>
            <a:r>
              <a:rPr lang="ru-RU" dirty="0" smtClean="0"/>
              <a:t> — тем быстрей вращается вентилятор.</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Любой при желании сможет расширить и надстроить систему по своему вкусу, добавив каналов и датчиков. Всё что от тебя потребуется это лишь несколько резисторов, одна микросхема и </a:t>
            </a:r>
            <a:r>
              <a:rPr lang="ru-RU" dirty="0" err="1" smtClean="0"/>
              <a:t>термодатчик</a:t>
            </a:r>
            <a:r>
              <a:rPr lang="ru-RU" dirty="0" smtClean="0"/>
              <a:t>. Ну а также прямые руки и некоторый навык пайки.</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 сверху</a:t>
            </a:r>
            <a:endParaRPr lang="ru-RU" dirty="0"/>
          </a:p>
        </p:txBody>
      </p:sp>
      <p:pic>
        <p:nvPicPr>
          <p:cNvPr id="6" name="Содержимое 5" descr="analogpwm_top.jpg"/>
          <p:cNvPicPr>
            <a:picLocks noGrp="1" noChangeAspect="1"/>
          </p:cNvPicPr>
          <p:nvPr>
            <p:ph idx="1"/>
          </p:nvPr>
        </p:nvPicPr>
        <p:blipFill>
          <a:blip r:embed="rId2"/>
          <a:stretch>
            <a:fillRect/>
          </a:stretch>
        </p:blipFill>
        <p:spPr>
          <a:xfrm>
            <a:off x="928662" y="1500174"/>
            <a:ext cx="4588218" cy="3193587"/>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 снизу</a:t>
            </a:r>
            <a:endParaRPr lang="ru-RU" dirty="0"/>
          </a:p>
        </p:txBody>
      </p:sp>
      <p:pic>
        <p:nvPicPr>
          <p:cNvPr id="4" name="Содержимое 3" descr="analogpwm_bottom.jpg"/>
          <p:cNvPicPr>
            <a:picLocks noGrp="1" noChangeAspect="1"/>
          </p:cNvPicPr>
          <p:nvPr>
            <p:ph idx="1"/>
          </p:nvPr>
        </p:nvPicPr>
        <p:blipFill>
          <a:blip r:embed="rId2"/>
          <a:stretch>
            <a:fillRect/>
          </a:stretch>
        </p:blipFill>
        <p:spPr>
          <a:xfrm>
            <a:off x="1071538" y="1285860"/>
            <a:ext cx="6500858" cy="492922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t>Простейший </a:t>
            </a:r>
            <a:r>
              <a:rPr lang="ru-RU" sz="3600" dirty="0" err="1" smtClean="0"/>
              <a:t>реобас</a:t>
            </a:r>
            <a:r>
              <a:rPr lang="ru-RU" sz="3600" dirty="0" smtClean="0"/>
              <a:t> на двух элементах</a:t>
            </a:r>
            <a:endParaRPr lang="ru-RU" sz="3600" dirty="0"/>
          </a:p>
        </p:txBody>
      </p:sp>
      <p:pic>
        <p:nvPicPr>
          <p:cNvPr id="4" name="Содержимое 3" descr="14.gif"/>
          <p:cNvPicPr>
            <a:picLocks noGrp="1" noChangeAspect="1"/>
          </p:cNvPicPr>
          <p:nvPr>
            <p:ph idx="1"/>
          </p:nvPr>
        </p:nvPicPr>
        <p:blipFill>
          <a:blip r:embed="rId2"/>
          <a:stretch>
            <a:fillRect/>
          </a:stretch>
        </p:blipFill>
        <p:spPr>
          <a:xfrm>
            <a:off x="1214414" y="1285860"/>
            <a:ext cx="6474006" cy="52920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19</TotalTime>
  <Words>503</Words>
  <PresentationFormat>Экран (4:3)</PresentationFormat>
  <Paragraphs>21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Апекс</vt:lpstr>
      <vt:lpstr>транзисторы</vt:lpstr>
      <vt:lpstr>Все слышали о реобасах ?</vt:lpstr>
      <vt:lpstr>Слайд 3</vt:lpstr>
      <vt:lpstr>Виды Реобасов</vt:lpstr>
      <vt:lpstr>Пропорциональное управление – залог тишины!</vt:lpstr>
      <vt:lpstr>Слайд 6</vt:lpstr>
      <vt:lpstr>Вид сверху</vt:lpstr>
      <vt:lpstr>Вид снизу</vt:lpstr>
      <vt:lpstr>Простейший реобас на двух элементах</vt:lpstr>
      <vt:lpstr>Тут транзистор работает в режиме ключа</vt:lpstr>
      <vt:lpstr>Посмотрим еще на одну схему  Более сложный реобас</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транзисторы</dc:title>
  <dc:creator>Черданцева Елена Игоревна</dc:creator>
  <cp:lastModifiedBy>CherdancevaEI</cp:lastModifiedBy>
  <cp:revision>4</cp:revision>
  <dcterms:created xsi:type="dcterms:W3CDTF">2013-03-14T10:06:09Z</dcterms:created>
  <dcterms:modified xsi:type="dcterms:W3CDTF">2013-03-23T04:21:38Z</dcterms:modified>
</cp:coreProperties>
</file>