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163B-6541-4CFB-8869-E9811FB0188B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72A5-84A6-491C-A982-C96BAC5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163B-6541-4CFB-8869-E9811FB0188B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72A5-84A6-491C-A982-C96BAC5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163B-6541-4CFB-8869-E9811FB0188B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72A5-84A6-491C-A982-C96BAC5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163B-6541-4CFB-8869-E9811FB0188B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72A5-84A6-491C-A982-C96BAC5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163B-6541-4CFB-8869-E9811FB0188B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72A5-84A6-491C-A982-C96BAC5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163B-6541-4CFB-8869-E9811FB0188B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72A5-84A6-491C-A982-C96BAC5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163B-6541-4CFB-8869-E9811FB0188B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72A5-84A6-491C-A982-C96BAC5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163B-6541-4CFB-8869-E9811FB0188B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72A5-84A6-491C-A982-C96BAC5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163B-6541-4CFB-8869-E9811FB0188B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72A5-84A6-491C-A982-C96BAC5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163B-6541-4CFB-8869-E9811FB0188B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772A5-84A6-491C-A982-C96BAC5F37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163B-6541-4CFB-8869-E9811FB0188B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1772A5-84A6-491C-A982-C96BAC5F37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94163B-6541-4CFB-8869-E9811FB0188B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1772A5-84A6-491C-A982-C96BAC5F371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 класс</a:t>
            </a:r>
            <a:br>
              <a:rPr lang="ru-RU" dirty="0" smtClean="0"/>
            </a:br>
            <a:r>
              <a:rPr lang="ru-RU" dirty="0" smtClean="0"/>
              <a:t>ученицы 3 класса «А»</a:t>
            </a:r>
            <a:br>
              <a:rPr lang="ru-RU" dirty="0" smtClean="0"/>
            </a:br>
            <a:r>
              <a:rPr lang="ru-RU" dirty="0" smtClean="0"/>
              <a:t>ГБОУ СОШ № 49</a:t>
            </a:r>
            <a:br>
              <a:rPr lang="ru-RU" dirty="0" smtClean="0"/>
            </a:br>
            <a:r>
              <a:rPr lang="ru-RU" dirty="0" smtClean="0"/>
              <a:t>Кан Елены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«Поздравительная открытка»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df57feb4f3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143512"/>
            <a:ext cx="1463614" cy="1441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7620" y="5857892"/>
            <a:ext cx="4781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Учитель: Благова Н.А.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3000372"/>
            <a:ext cx="2071702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IMG_0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142985"/>
            <a:ext cx="1660934" cy="2214578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714620"/>
            <a:ext cx="1768091" cy="235745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_00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214818"/>
            <a:ext cx="2547923" cy="191094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4071934" y="1000108"/>
            <a:ext cx="3980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 мастер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df57feb4f3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357826"/>
            <a:ext cx="1177862" cy="1159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1255566" cy="397752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1928802"/>
            <a:ext cx="1469880" cy="6528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0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1" y="3929066"/>
            <a:ext cx="2738425" cy="2053819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0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428736"/>
            <a:ext cx="2500330" cy="1875248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0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928934"/>
            <a:ext cx="1893089" cy="2524119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786050" y="285728"/>
            <a:ext cx="60971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Первый этап работы – </a:t>
            </a:r>
          </a:p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складывание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adf57feb4f3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5214950"/>
            <a:ext cx="1320737" cy="1300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553753"/>
            <a:ext cx="2690800" cy="20181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0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357298"/>
            <a:ext cx="2000264" cy="2667019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286116" y="4429132"/>
            <a:ext cx="53212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делать дальше?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df57feb4f3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5357826"/>
            <a:ext cx="1320737" cy="1300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7382" y="4357694"/>
            <a:ext cx="2547923" cy="1910943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00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570" y="1285860"/>
            <a:ext cx="2762269" cy="207170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28" y="3571876"/>
            <a:ext cx="35004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первого этапа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0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268000"/>
            <a:ext cx="2428860" cy="1821645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adf57feb4f3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5286388"/>
            <a:ext cx="1242577" cy="12233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1755632" cy="438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0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7" y="857232"/>
            <a:ext cx="1768090" cy="235745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0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286256"/>
            <a:ext cx="2524144" cy="1893108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_0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928670"/>
            <a:ext cx="1660934" cy="2214578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214282" y="4286256"/>
            <a:ext cx="54437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Готовы к заключительному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этапу - сборке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df57feb4f3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5286388"/>
            <a:ext cx="1392176" cy="1370680"/>
          </a:xfrm>
          <a:prstGeom prst="rect">
            <a:avLst/>
          </a:prstGeom>
        </p:spPr>
      </p:pic>
      <p:pic>
        <p:nvPicPr>
          <p:cNvPr id="11" name="Рисунок 10" descr="IMG_00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1666863"/>
            <a:ext cx="1571636" cy="209551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898376" cy="254876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1827070" cy="438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00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1750213" cy="2333618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00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071810"/>
            <a:ext cx="1910949" cy="2547931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00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000504"/>
            <a:ext cx="1768073" cy="235743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357554" y="1428736"/>
            <a:ext cx="5572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Результаты работы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adf57feb4f3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5357826"/>
            <a:ext cx="1249300" cy="12300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16736"/>
            <a:ext cx="1000132" cy="326314"/>
          </a:xfrm>
        </p:spPr>
        <p:txBody>
          <a:bodyPr/>
          <a:lstStyle/>
          <a:p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1827070" cy="5100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IMG_0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714752"/>
            <a:ext cx="2643206" cy="1982405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997014" y="1000108"/>
            <a:ext cx="5146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у нас вот так!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adf57feb4f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572140"/>
            <a:ext cx="1106423" cy="1089339"/>
          </a:xfrm>
          <a:prstGeom prst="rect">
            <a:avLst/>
          </a:prstGeom>
        </p:spPr>
      </p:pic>
      <p:pic>
        <p:nvPicPr>
          <p:cNvPr id="9" name="Рисунок 8" descr="IMG_00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571612"/>
            <a:ext cx="2714644" cy="2035983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41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Мастер- класс ученицы 3 класса «А» ГБОУ СОШ № 49 Кан Елены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ученицы 3 класса «А» Кан Еле</dc:title>
  <dc:creator>Admin</dc:creator>
  <cp:lastModifiedBy>Admin</cp:lastModifiedBy>
  <cp:revision>16</cp:revision>
  <dcterms:created xsi:type="dcterms:W3CDTF">2012-03-09T14:41:29Z</dcterms:created>
  <dcterms:modified xsi:type="dcterms:W3CDTF">2013-03-27T16:35:05Z</dcterms:modified>
</cp:coreProperties>
</file>