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D8DC-E36C-4D4F-8375-CDFFBAFE90E4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0535-791D-4996-A85B-D89BEE4F0A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Pictures\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8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42979" y="1844824"/>
            <a:ext cx="7398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«Человек и литосфера»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93066" y="476672"/>
            <a:ext cx="45368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Обобщающий урок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Загадки для рельефа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3034680" cy="5328592"/>
          </a:xfrm>
        </p:spPr>
        <p:txBody>
          <a:bodyPr>
            <a:no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Что сперва в воде родится</a:t>
            </a:r>
            <a:br>
              <a:rPr lang="ru-RU" sz="1600" dirty="0" smtClean="0"/>
            </a:br>
            <a:r>
              <a:rPr lang="ru-RU" sz="1600" dirty="0" smtClean="0"/>
              <a:t>А потом воды боится. </a:t>
            </a:r>
            <a:endParaRPr lang="ru-RU" sz="1600" i="1" dirty="0" smtClean="0"/>
          </a:p>
          <a:p>
            <a:endParaRPr lang="ru-RU" sz="1400" dirty="0" smtClean="0"/>
          </a:p>
          <a:p>
            <a:r>
              <a:rPr lang="ru-RU" sz="1600" dirty="0" smtClean="0"/>
              <a:t>Черён как ворон,</a:t>
            </a:r>
            <a:br>
              <a:rPr lang="ru-RU" sz="1600" dirty="0" smtClean="0"/>
            </a:br>
            <a:r>
              <a:rPr lang="ru-RU" sz="1600" dirty="0" smtClean="0"/>
              <a:t>А греет, как солнце. </a:t>
            </a:r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Белый как сахар но не сладкий</a:t>
            </a:r>
            <a:br>
              <a:rPr lang="ru-RU" sz="1600" dirty="0" smtClean="0"/>
            </a:br>
            <a:r>
              <a:rPr lang="ru-RU" sz="1600" dirty="0" smtClean="0"/>
              <a:t>Пока руки им не испачкаешь,</a:t>
            </a:r>
            <a:br>
              <a:rPr lang="ru-RU" sz="1600" dirty="0" smtClean="0"/>
            </a:br>
            <a:r>
              <a:rPr lang="ru-RU" sz="1600" dirty="0" smtClean="0"/>
              <a:t>Ума-разума не наберёшься. 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Без неё не поедет</a:t>
            </a:r>
            <a:br>
              <a:rPr lang="ru-RU" sz="1600" dirty="0" smtClean="0"/>
            </a:br>
            <a:r>
              <a:rPr lang="ru-RU" sz="1600" dirty="0" smtClean="0"/>
              <a:t>На такси, ни мотоцикл,</a:t>
            </a:r>
            <a:br>
              <a:rPr lang="ru-RU" sz="1600" dirty="0" smtClean="0"/>
            </a:br>
            <a:r>
              <a:rPr lang="ru-RU" sz="1600" dirty="0" smtClean="0"/>
              <a:t>Не поднимется ракета.</a:t>
            </a:r>
            <a:br>
              <a:rPr lang="ru-RU" sz="1600" dirty="0" smtClean="0"/>
            </a:br>
            <a:r>
              <a:rPr lang="ru-RU" sz="1600" dirty="0" smtClean="0"/>
              <a:t>Отгадайте, что же это? </a:t>
            </a:r>
          </a:p>
          <a:p>
            <a:endParaRPr lang="ru-RU" sz="1600" dirty="0" smtClean="0"/>
          </a:p>
          <a:p>
            <a:pPr lvl="0"/>
            <a:r>
              <a:rPr lang="ru-RU" sz="1600" dirty="0"/>
              <a:t>Порода горного царства</a:t>
            </a:r>
            <a:br>
              <a:rPr lang="ru-RU" sz="1600" dirty="0"/>
            </a:br>
            <a:r>
              <a:rPr lang="ru-RU" sz="1600" dirty="0"/>
              <a:t>Из шпата, слюды и кварца. </a:t>
            </a:r>
          </a:p>
          <a:p>
            <a:endParaRPr lang="ru-RU" sz="16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292080" y="764704"/>
            <a:ext cx="3034680" cy="5073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дождей, текущих вод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 растёт из года в год. </a:t>
            </a:r>
            <a:endParaRPr lang="ru-RU" sz="16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Бьёт источника фонтан,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Струя до поднебесья.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соседях с ним живёт вулкан,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Фонтан вам тот известен. </a:t>
            </a:r>
            <a:endParaRPr lang="ru-RU" sz="16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Росли по болоте растения.</a:t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Теперь это топливо и удобрения. </a:t>
            </a:r>
            <a:endParaRPr lang="ru-RU" sz="1600" i="1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600" dirty="0" smtClean="0"/>
              <a:t>Он чёрный, блестящий,</a:t>
            </a:r>
            <a:br>
              <a:rPr lang="ru-RU" sz="1600" dirty="0" smtClean="0"/>
            </a:br>
            <a:r>
              <a:rPr lang="ru-RU" sz="1600" dirty="0" smtClean="0"/>
              <a:t>Людям помощник настоящий.</a:t>
            </a:r>
            <a:br>
              <a:rPr lang="ru-RU" sz="1600" dirty="0" smtClean="0"/>
            </a:br>
            <a:r>
              <a:rPr lang="ru-RU" sz="1600" dirty="0" smtClean="0"/>
              <a:t>Он несёт в дома тепло, </a:t>
            </a:r>
            <a:br>
              <a:rPr lang="ru-RU" sz="1600" dirty="0" smtClean="0"/>
            </a:br>
            <a:r>
              <a:rPr lang="ru-RU" sz="1600" dirty="0" smtClean="0"/>
              <a:t>От него в домах светло.</a:t>
            </a:r>
            <a:br>
              <a:rPr lang="ru-RU" sz="1600" dirty="0" smtClean="0"/>
            </a:br>
            <a:r>
              <a:rPr lang="ru-RU" sz="1600" dirty="0" smtClean="0"/>
              <a:t>Помогает плавить стали.</a:t>
            </a:r>
            <a:br>
              <a:rPr lang="ru-RU" sz="1600" dirty="0" smtClean="0"/>
            </a:br>
            <a:r>
              <a:rPr lang="ru-RU" sz="1600" dirty="0" smtClean="0"/>
              <a:t>Делать краски и эмали. 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Полезные ископаемые, что это?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Минералы и горные породы земной коры, которые человек использует в своей хозяйственной деятельности, называют полезными ископаемыми. </a:t>
            </a: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Приведите примеры хозяйственной деятельности.</a:t>
            </a: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Полезные ископаемые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16832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Горючие:</a:t>
            </a:r>
          </a:p>
          <a:p>
            <a:pPr algn="ctr"/>
            <a:r>
              <a:rPr lang="ru-RU" dirty="0" smtClean="0"/>
              <a:t>УГОЛЬ, НЕФТЬ,  ПРИРОДНЫЙ ГАЗ, ТОРФ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916832"/>
            <a:ext cx="38884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Металлические:</a:t>
            </a:r>
          </a:p>
          <a:p>
            <a:pPr algn="ctr"/>
            <a:r>
              <a:rPr lang="ru-RU" dirty="0" smtClean="0"/>
              <a:t>РАЗНЫ РУДЫ: ЧЕРНЫЕ И РУДЫ ЦВЕТНЫХ МЕТАЛЛОВ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005064"/>
            <a:ext cx="417646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Неметаллические:</a:t>
            </a:r>
          </a:p>
          <a:p>
            <a:pPr algn="ctr"/>
            <a:r>
              <a:rPr lang="ru-RU" dirty="0" smtClean="0"/>
              <a:t>КАМЕННАЯ СОЛЬ, ФОСФОРИТ И АПАТИТ, ЯНТАРЬ И ГРАФИТ, ПЕСОК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27784" y="1052736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124744"/>
            <a:ext cx="7200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796136" y="1124744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97089" y="5589240"/>
            <a:ext cx="6986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Карта минеральных ресурсов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ownloads\Ф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39"/>
            <a:ext cx="8424936" cy="6305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ownloads\Ф\1209149806_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536504" cy="3528392"/>
          </a:xfrm>
          <a:prstGeom prst="rect">
            <a:avLst/>
          </a:prstGeom>
          <a:noFill/>
        </p:spPr>
      </p:pic>
      <p:pic>
        <p:nvPicPr>
          <p:cNvPr id="2051" name="Picture 3" descr="C:\Users\user\Downloads\Ф\sACw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36912"/>
            <a:ext cx="3484984" cy="392968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08735" y="5013176"/>
            <a:ext cx="409573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Красный железняк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1340768"/>
            <a:ext cx="36197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Бурый железняк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ownloads\Ф\i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248472" cy="2758748"/>
          </a:xfrm>
          <a:prstGeom prst="rect">
            <a:avLst/>
          </a:prstGeom>
          <a:noFill/>
        </p:spPr>
      </p:pic>
      <p:pic>
        <p:nvPicPr>
          <p:cNvPr id="3075" name="Picture 3" descr="C:\Users\user\Downloads\Ф\,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556792"/>
            <a:ext cx="3384376" cy="33843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860032" y="404664"/>
            <a:ext cx="361188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Медный колчедан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холькоперит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 descr="C:\Users\user\Downloads\Ф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429000"/>
            <a:ext cx="3473666" cy="25922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49622" y="5157192"/>
            <a:ext cx="45417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Боксит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(алюминиевая руда»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каких районах, горных или равнинных, предпочитает жить человек и почему?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1. Освоены плодородные равнины</a:t>
            </a:r>
          </a:p>
          <a:p>
            <a:r>
              <a:rPr lang="ru-RU" sz="2800" dirty="0" smtClean="0"/>
              <a:t>2. Долины крупных рек</a:t>
            </a:r>
          </a:p>
          <a:p>
            <a:r>
              <a:rPr lang="ru-RU" sz="2800" dirty="0" smtClean="0"/>
              <a:t>3. Места с благоприятным климатом</a:t>
            </a:r>
          </a:p>
          <a:p>
            <a:r>
              <a:rPr lang="ru-RU" sz="2800" dirty="0" smtClean="0"/>
              <a:t>4. Горные области дают человеку </a:t>
            </a:r>
            <a:r>
              <a:rPr lang="ru-RU" sz="2800" b="1" dirty="0" smtClean="0">
                <a:solidFill>
                  <a:srgbClr val="FF0000"/>
                </a:solidFill>
              </a:rPr>
              <a:t>полезные ископаемые</a:t>
            </a:r>
            <a:r>
              <a:rPr lang="ru-RU" sz="2800" dirty="0" smtClean="0"/>
              <a:t>, лесные и сельскохозяйственные продукты – 10 % населения мира</a:t>
            </a:r>
          </a:p>
          <a:p>
            <a:r>
              <a:rPr lang="ru-RU" sz="2800" dirty="0" smtClean="0"/>
              <a:t>5. Наименее освоены человеком полярные районы. Почему?</a:t>
            </a:r>
          </a:p>
          <a:p>
            <a:pPr algn="ctr"/>
            <a:endParaRPr lang="ru-RU" sz="3000" b="1" dirty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Почему рудные полезные ископаемые чаще всего встречаются в горах?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каких районах, горных или равнинных, лучше отдыхать на ваш взгляд? И почему?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Горы: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Пешие, конные прогулки по горам;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Можно сплавляться по горным рекам на лодках;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solidFill>
                  <a:srgbClr val="FF0000"/>
                </a:solidFill>
              </a:rPr>
              <a:t>Санаторно-курортный отдых; (почему? карта)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Альпинизм, один из видов туризма.</a:t>
            </a:r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/>
            <a:r>
              <a:rPr lang="ru-RU" sz="2800" dirty="0" smtClean="0"/>
              <a:t>Равнины: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Отдых на побережье морей , озер, рек;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232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Загадки для рельефа</vt:lpstr>
      <vt:lpstr>Полезные ископаемые, что это?</vt:lpstr>
      <vt:lpstr>Полезные ископаемые</vt:lpstr>
      <vt:lpstr>Слайд 5</vt:lpstr>
      <vt:lpstr>Слайд 6</vt:lpstr>
      <vt:lpstr>Слайд 7</vt:lpstr>
      <vt:lpstr>В каких районах, горных или равнинных, предпочитает жить человек и почему?</vt:lpstr>
      <vt:lpstr>В каких районах, горных или равнинных, лучше отдыхать на ваш взгляд? И почему?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2013-12-15T11:06:31Z</dcterms:created>
  <dcterms:modified xsi:type="dcterms:W3CDTF">2013-12-15T11:49:32Z</dcterms:modified>
</cp:coreProperties>
</file>