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2" r:id="rId5"/>
    <p:sldId id="258" r:id="rId6"/>
    <p:sldId id="260" r:id="rId7"/>
    <p:sldId id="263" r:id="rId8"/>
    <p:sldId id="264" r:id="rId9"/>
    <p:sldId id="268" r:id="rId10"/>
    <p:sldId id="266" r:id="rId11"/>
    <p:sldId id="267" r:id="rId12"/>
    <p:sldId id="265" r:id="rId13"/>
    <p:sldId id="270" r:id="rId14"/>
    <p:sldId id="269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3950-748B-4ED8-B63A-45D38D0862A6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8F7D-1CA4-46D2-AEB0-3957C6A02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3950-748B-4ED8-B63A-45D38D0862A6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8F7D-1CA4-46D2-AEB0-3957C6A02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3950-748B-4ED8-B63A-45D38D0862A6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8F7D-1CA4-46D2-AEB0-3957C6A02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3950-748B-4ED8-B63A-45D38D0862A6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8F7D-1CA4-46D2-AEB0-3957C6A02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3950-748B-4ED8-B63A-45D38D0862A6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8F7D-1CA4-46D2-AEB0-3957C6A02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3950-748B-4ED8-B63A-45D38D0862A6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8F7D-1CA4-46D2-AEB0-3957C6A02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3950-748B-4ED8-B63A-45D38D0862A6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8F7D-1CA4-46D2-AEB0-3957C6A02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3950-748B-4ED8-B63A-45D38D0862A6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8F7D-1CA4-46D2-AEB0-3957C6A02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3950-748B-4ED8-B63A-45D38D0862A6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8F7D-1CA4-46D2-AEB0-3957C6A02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3950-748B-4ED8-B63A-45D38D0862A6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8F7D-1CA4-46D2-AEB0-3957C6A02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3950-748B-4ED8-B63A-45D38D0862A6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8F7D-1CA4-46D2-AEB0-3957C6A02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C3950-748B-4ED8-B63A-45D38D0862A6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28F7D-1CA4-46D2-AEB0-3957C6A02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Pictures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19" y="0"/>
            <a:ext cx="911968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7" y="332656"/>
            <a:ext cx="61926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«Красноречие»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2564904"/>
            <a:ext cx="68764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«Значение географии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жизни человека»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Туяна Баторовна\Desktop\Карта\1300830698_severe-weather-weather-250419_800_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59832" y="260648"/>
            <a:ext cx="2588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Цунами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Туяна Баторовна\Desktop\Карта\1299334113_22_gunun-fotolari-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0"/>
            <a:ext cx="10301717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51720" y="260648"/>
            <a:ext cx="48406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Жерло вулкана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Туяна Баторовна\Desktop\Карта\54358becba0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40075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23928" y="260648"/>
            <a:ext cx="2765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Равнина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Туяна Баторовна\Desktop\Карта\Everest-Summi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86979" y="0"/>
            <a:ext cx="1081966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83768" y="0"/>
            <a:ext cx="28017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Гималаи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Туяна Баторовна\Desktop\Карта\13109539002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820472" cy="70563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3861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Очаг магмы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Туяна Баторовна\Pictures\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971600" y="3140968"/>
            <a:ext cx="1008112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580112" y="5013176"/>
            <a:ext cx="1008112" cy="1152128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275856" y="4149080"/>
            <a:ext cx="1008112" cy="11521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1407886" y="4296229"/>
            <a:ext cx="211786" cy="788955"/>
          </a:xfrm>
          <a:custGeom>
            <a:avLst/>
            <a:gdLst>
              <a:gd name="connsiteX0" fmla="*/ 29028 w 186266"/>
              <a:gd name="connsiteY0" fmla="*/ 0 h 1320800"/>
              <a:gd name="connsiteX1" fmla="*/ 29028 w 186266"/>
              <a:gd name="connsiteY1" fmla="*/ 522514 h 1320800"/>
              <a:gd name="connsiteX2" fmla="*/ 43543 w 186266"/>
              <a:gd name="connsiteY2" fmla="*/ 638628 h 1320800"/>
              <a:gd name="connsiteX3" fmla="*/ 174171 w 186266"/>
              <a:gd name="connsiteY3" fmla="*/ 696685 h 1320800"/>
              <a:gd name="connsiteX4" fmla="*/ 116114 w 186266"/>
              <a:gd name="connsiteY4" fmla="*/ 1001485 h 1320800"/>
              <a:gd name="connsiteX5" fmla="*/ 116114 w 186266"/>
              <a:gd name="connsiteY5" fmla="*/ 1001485 h 1320800"/>
              <a:gd name="connsiteX6" fmla="*/ 0 w 186266"/>
              <a:gd name="connsiteY6" fmla="*/ 1320800 h 1320800"/>
              <a:gd name="connsiteX7" fmla="*/ 0 w 186266"/>
              <a:gd name="connsiteY7" fmla="*/ 1320800 h 1320800"/>
              <a:gd name="connsiteX8" fmla="*/ 29028 w 186266"/>
              <a:gd name="connsiteY8" fmla="*/ 1306285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266" h="1320800">
                <a:moveTo>
                  <a:pt x="29028" y="0"/>
                </a:moveTo>
                <a:cubicBezTo>
                  <a:pt x="27818" y="208038"/>
                  <a:pt x="26609" y="416076"/>
                  <a:pt x="29028" y="522514"/>
                </a:cubicBezTo>
                <a:cubicBezTo>
                  <a:pt x="31447" y="628952"/>
                  <a:pt x="19352" y="609599"/>
                  <a:pt x="43543" y="638628"/>
                </a:cubicBezTo>
                <a:cubicBezTo>
                  <a:pt x="67734" y="667657"/>
                  <a:pt x="162076" y="636209"/>
                  <a:pt x="174171" y="696685"/>
                </a:cubicBezTo>
                <a:cubicBezTo>
                  <a:pt x="186266" y="757161"/>
                  <a:pt x="116114" y="1001485"/>
                  <a:pt x="116114" y="1001485"/>
                </a:cubicBezTo>
                <a:lnTo>
                  <a:pt x="116114" y="1001485"/>
                </a:lnTo>
                <a:lnTo>
                  <a:pt x="0" y="1320800"/>
                </a:lnTo>
                <a:lnTo>
                  <a:pt x="0" y="1320800"/>
                </a:lnTo>
                <a:lnTo>
                  <a:pt x="29028" y="1306285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6012160" y="6069045"/>
            <a:ext cx="211786" cy="788955"/>
          </a:xfrm>
          <a:custGeom>
            <a:avLst/>
            <a:gdLst>
              <a:gd name="connsiteX0" fmla="*/ 29028 w 186266"/>
              <a:gd name="connsiteY0" fmla="*/ 0 h 1320800"/>
              <a:gd name="connsiteX1" fmla="*/ 29028 w 186266"/>
              <a:gd name="connsiteY1" fmla="*/ 522514 h 1320800"/>
              <a:gd name="connsiteX2" fmla="*/ 43543 w 186266"/>
              <a:gd name="connsiteY2" fmla="*/ 638628 h 1320800"/>
              <a:gd name="connsiteX3" fmla="*/ 174171 w 186266"/>
              <a:gd name="connsiteY3" fmla="*/ 696685 h 1320800"/>
              <a:gd name="connsiteX4" fmla="*/ 116114 w 186266"/>
              <a:gd name="connsiteY4" fmla="*/ 1001485 h 1320800"/>
              <a:gd name="connsiteX5" fmla="*/ 116114 w 186266"/>
              <a:gd name="connsiteY5" fmla="*/ 1001485 h 1320800"/>
              <a:gd name="connsiteX6" fmla="*/ 0 w 186266"/>
              <a:gd name="connsiteY6" fmla="*/ 1320800 h 1320800"/>
              <a:gd name="connsiteX7" fmla="*/ 0 w 186266"/>
              <a:gd name="connsiteY7" fmla="*/ 1320800 h 1320800"/>
              <a:gd name="connsiteX8" fmla="*/ 29028 w 186266"/>
              <a:gd name="connsiteY8" fmla="*/ 1306285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266" h="1320800">
                <a:moveTo>
                  <a:pt x="29028" y="0"/>
                </a:moveTo>
                <a:cubicBezTo>
                  <a:pt x="27818" y="208038"/>
                  <a:pt x="26609" y="416076"/>
                  <a:pt x="29028" y="522514"/>
                </a:cubicBezTo>
                <a:cubicBezTo>
                  <a:pt x="31447" y="628952"/>
                  <a:pt x="19352" y="609599"/>
                  <a:pt x="43543" y="638628"/>
                </a:cubicBezTo>
                <a:cubicBezTo>
                  <a:pt x="67734" y="667657"/>
                  <a:pt x="162076" y="636209"/>
                  <a:pt x="174171" y="696685"/>
                </a:cubicBezTo>
                <a:cubicBezTo>
                  <a:pt x="186266" y="757161"/>
                  <a:pt x="116114" y="1001485"/>
                  <a:pt x="116114" y="1001485"/>
                </a:cubicBezTo>
                <a:lnTo>
                  <a:pt x="116114" y="1001485"/>
                </a:lnTo>
                <a:lnTo>
                  <a:pt x="0" y="1320800"/>
                </a:lnTo>
                <a:lnTo>
                  <a:pt x="0" y="1320800"/>
                </a:lnTo>
                <a:lnTo>
                  <a:pt x="29028" y="1306285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779912" y="5301208"/>
            <a:ext cx="211786" cy="788955"/>
          </a:xfrm>
          <a:custGeom>
            <a:avLst/>
            <a:gdLst>
              <a:gd name="connsiteX0" fmla="*/ 29028 w 186266"/>
              <a:gd name="connsiteY0" fmla="*/ 0 h 1320800"/>
              <a:gd name="connsiteX1" fmla="*/ 29028 w 186266"/>
              <a:gd name="connsiteY1" fmla="*/ 522514 h 1320800"/>
              <a:gd name="connsiteX2" fmla="*/ 43543 w 186266"/>
              <a:gd name="connsiteY2" fmla="*/ 638628 h 1320800"/>
              <a:gd name="connsiteX3" fmla="*/ 174171 w 186266"/>
              <a:gd name="connsiteY3" fmla="*/ 696685 h 1320800"/>
              <a:gd name="connsiteX4" fmla="*/ 116114 w 186266"/>
              <a:gd name="connsiteY4" fmla="*/ 1001485 h 1320800"/>
              <a:gd name="connsiteX5" fmla="*/ 116114 w 186266"/>
              <a:gd name="connsiteY5" fmla="*/ 1001485 h 1320800"/>
              <a:gd name="connsiteX6" fmla="*/ 0 w 186266"/>
              <a:gd name="connsiteY6" fmla="*/ 1320800 h 1320800"/>
              <a:gd name="connsiteX7" fmla="*/ 0 w 186266"/>
              <a:gd name="connsiteY7" fmla="*/ 1320800 h 1320800"/>
              <a:gd name="connsiteX8" fmla="*/ 29028 w 186266"/>
              <a:gd name="connsiteY8" fmla="*/ 1306285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266" h="1320800">
                <a:moveTo>
                  <a:pt x="29028" y="0"/>
                </a:moveTo>
                <a:cubicBezTo>
                  <a:pt x="27818" y="208038"/>
                  <a:pt x="26609" y="416076"/>
                  <a:pt x="29028" y="522514"/>
                </a:cubicBezTo>
                <a:cubicBezTo>
                  <a:pt x="31447" y="628952"/>
                  <a:pt x="19352" y="609599"/>
                  <a:pt x="43543" y="638628"/>
                </a:cubicBezTo>
                <a:cubicBezTo>
                  <a:pt x="67734" y="667657"/>
                  <a:pt x="162076" y="636209"/>
                  <a:pt x="174171" y="696685"/>
                </a:cubicBezTo>
                <a:cubicBezTo>
                  <a:pt x="186266" y="757161"/>
                  <a:pt x="116114" y="1001485"/>
                  <a:pt x="116114" y="1001485"/>
                </a:cubicBezTo>
                <a:lnTo>
                  <a:pt x="116114" y="1001485"/>
                </a:lnTo>
                <a:lnTo>
                  <a:pt x="0" y="1320800"/>
                </a:lnTo>
                <a:lnTo>
                  <a:pt x="0" y="1320800"/>
                </a:lnTo>
                <a:lnTo>
                  <a:pt x="29028" y="1306285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188265" y="3284984"/>
            <a:ext cx="29609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«Хорошо»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09302" y="4221088"/>
            <a:ext cx="33833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«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Удовлетв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92981" y="5229200"/>
            <a:ext cx="25510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«Плохо»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Pictures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968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332656"/>
            <a:ext cx="69127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«Разминка»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83568" y="2636912"/>
            <a:ext cx="8229600" cy="1431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Правила игры: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dirty="0" smtClean="0">
              <a:latin typeface="+mj-lt"/>
              <a:ea typeface="+mj-ea"/>
              <a:cs typeface="+mj-cs"/>
            </a:endParaRP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Необходимо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ответить на </a:t>
            </a: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большее количество </a:t>
            </a: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вопросов за 1 минуту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Pictures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9681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67544" y="404664"/>
            <a:ext cx="8229600" cy="1431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2636912"/>
            <a:ext cx="8712968" cy="3087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Какому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расстоянию на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местности соответствует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отрезок длиной 2см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на картах масштабом: </a:t>
            </a:r>
          </a:p>
          <a:p>
            <a:pPr algn="just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             а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) 1:50 000; </a:t>
            </a:r>
            <a:endParaRPr lang="ru-RU" sz="16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            б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)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1:800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000; </a:t>
            </a:r>
            <a:endParaRPr lang="ru-RU" sz="16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            в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) 1:25 000 000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?</a:t>
            </a:r>
          </a:p>
          <a:p>
            <a:pPr algn="just"/>
            <a:endParaRPr lang="ru-RU" sz="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 algn="just">
              <a:buAutoNum type="arabicPeriod"/>
            </a:pPr>
            <a:r>
              <a:rPr lang="ru-RU" sz="1600" dirty="0" smtClean="0"/>
              <a:t>Один из героев </a:t>
            </a:r>
            <a:r>
              <a:rPr lang="ru-RU" sz="1600" dirty="0" err="1" smtClean="0"/>
              <a:t>Жюля</a:t>
            </a:r>
            <a:r>
              <a:rPr lang="ru-RU" sz="1600" dirty="0" smtClean="0"/>
              <a:t> Верна совершил фантастическое путешествие к центру Земли через кратер потухшего вулкана в точке 64° с. </a:t>
            </a:r>
            <a:r>
              <a:rPr lang="ru-RU" sz="1600" dirty="0" err="1" smtClean="0"/>
              <a:t>ш</a:t>
            </a:r>
            <a:r>
              <a:rPr lang="ru-RU" sz="1600" dirty="0" smtClean="0"/>
              <a:t>., 21° </a:t>
            </a:r>
            <a:r>
              <a:rPr lang="ru-RU" sz="1600" dirty="0" err="1" smtClean="0"/>
              <a:t>з</a:t>
            </a:r>
            <a:r>
              <a:rPr lang="ru-RU" sz="1600" dirty="0" smtClean="0"/>
              <a:t>. д. Скажите, как называется остров, на который поместила вулкан фантазия </a:t>
            </a:r>
            <a:r>
              <a:rPr lang="ru-RU" sz="1600" dirty="0" err="1" smtClean="0"/>
              <a:t>Жюля</a:t>
            </a:r>
            <a:r>
              <a:rPr lang="ru-RU" sz="1600" dirty="0" smtClean="0"/>
              <a:t> Верна. </a:t>
            </a:r>
          </a:p>
          <a:p>
            <a:pPr marL="342900" indent="-342900" algn="just">
              <a:buAutoNum type="arabicPeriod"/>
            </a:pPr>
            <a:endParaRPr lang="ru-RU" sz="1000" dirty="0" smtClean="0"/>
          </a:p>
          <a:p>
            <a:pPr algn="just"/>
            <a:r>
              <a:rPr lang="ru-RU" sz="1600" dirty="0" smtClean="0"/>
              <a:t>2. В 1856 г. английский путешественник Давид Ливингстон совершил открытие замечательного объекта. Найдите его на карте по координатам 18° </a:t>
            </a:r>
            <a:r>
              <a:rPr lang="ru-RU" sz="1600" dirty="0" err="1" smtClean="0"/>
              <a:t>ю</a:t>
            </a:r>
            <a:r>
              <a:rPr lang="ru-RU" sz="1600" dirty="0" smtClean="0"/>
              <a:t>. </a:t>
            </a:r>
            <a:r>
              <a:rPr lang="ru-RU" sz="1600" dirty="0" err="1" smtClean="0"/>
              <a:t>ш</a:t>
            </a:r>
            <a:r>
              <a:rPr lang="ru-RU" sz="1600" dirty="0" smtClean="0"/>
              <a:t>., 26° в. д.</a:t>
            </a:r>
          </a:p>
          <a:p>
            <a:pPr algn="just"/>
            <a:r>
              <a:rPr lang="ru-RU" sz="1600" dirty="0" smtClean="0"/>
              <a:t> </a:t>
            </a:r>
          </a:p>
          <a:p>
            <a:pPr algn="just"/>
            <a:r>
              <a:rPr lang="ru-RU" sz="1600" dirty="0" smtClean="0"/>
              <a:t>3. Этот остров имеет несколько названий: </a:t>
            </a:r>
            <a:r>
              <a:rPr lang="ru-RU" sz="1600" dirty="0" err="1" smtClean="0"/>
              <a:t>Рапа-Нуи</a:t>
            </a:r>
            <a:r>
              <a:rPr lang="ru-RU" sz="1600" dirty="0" smtClean="0"/>
              <a:t>, </a:t>
            </a:r>
            <a:r>
              <a:rPr lang="ru-RU" sz="1600" dirty="0" err="1" smtClean="0"/>
              <a:t>Вайгу</a:t>
            </a:r>
            <a:r>
              <a:rPr lang="ru-RU" sz="1600" dirty="0" smtClean="0"/>
              <a:t>, но чаще его обозначают под другим названием. Найдите его на карте </a:t>
            </a:r>
            <a:r>
              <a:rPr lang="ru-RU" sz="1600" i="1" dirty="0" smtClean="0"/>
              <a:t>(27° </a:t>
            </a:r>
            <a:r>
              <a:rPr lang="ru-RU" sz="1600" i="1" dirty="0" err="1" smtClean="0"/>
              <a:t>ю</a:t>
            </a:r>
            <a:r>
              <a:rPr lang="ru-RU" sz="1600" i="1" dirty="0" smtClean="0"/>
              <a:t>. </a:t>
            </a:r>
            <a:r>
              <a:rPr lang="ru-RU" sz="1600" i="1" dirty="0" err="1" smtClean="0"/>
              <a:t>ш</a:t>
            </a:r>
            <a:r>
              <a:rPr lang="ru-RU" sz="1600" i="1" dirty="0" smtClean="0"/>
              <a:t>., 109° </a:t>
            </a:r>
            <a:r>
              <a:rPr lang="ru-RU" sz="1600" i="1" dirty="0" err="1" smtClean="0"/>
              <a:t>з</a:t>
            </a:r>
            <a:r>
              <a:rPr lang="ru-RU" sz="1600" i="1" dirty="0" smtClean="0"/>
              <a:t>. д.)</a:t>
            </a:r>
            <a:r>
              <a:rPr lang="ru-RU" sz="1600" dirty="0" smtClean="0"/>
              <a:t>. </a:t>
            </a:r>
          </a:p>
          <a:p>
            <a:pPr algn="just"/>
            <a:endParaRPr lang="ru-RU" sz="1000" dirty="0" smtClean="0"/>
          </a:p>
          <a:p>
            <a:pPr algn="just"/>
            <a:r>
              <a:rPr lang="ru-RU" sz="1600" dirty="0" smtClean="0"/>
              <a:t>4. Самый высокий водопад мира низвергается с высоты 1054 м. Укажите его название, если его координаты 6° с. </a:t>
            </a:r>
            <a:r>
              <a:rPr lang="ru-RU" sz="1600" dirty="0" err="1" smtClean="0"/>
              <a:t>ш</a:t>
            </a:r>
            <a:r>
              <a:rPr lang="ru-RU" sz="1600" dirty="0" smtClean="0"/>
              <a:t>., 61° </a:t>
            </a:r>
            <a:r>
              <a:rPr lang="ru-RU" sz="1600" dirty="0" err="1" smtClean="0"/>
              <a:t>з</a:t>
            </a:r>
            <a:r>
              <a:rPr lang="ru-RU" sz="1600" dirty="0" smtClean="0"/>
              <a:t>. д. </a:t>
            </a:r>
            <a:endParaRPr lang="ru-RU" sz="1600" i="1" dirty="0" smtClean="0"/>
          </a:p>
          <a:p>
            <a:pPr algn="just"/>
            <a:endParaRPr lang="ru-RU" sz="1000" dirty="0" smtClean="0"/>
          </a:p>
          <a:p>
            <a:pPr algn="just"/>
            <a:r>
              <a:rPr lang="ru-RU" sz="1600" dirty="0" smtClean="0"/>
              <a:t>5. 10 января 1821 г. русская экспедиция на судах «Восток» и «Мирный» открыла остров. Его координаты 69о </a:t>
            </a:r>
            <a:r>
              <a:rPr lang="ru-RU" sz="1600" dirty="0" err="1" smtClean="0"/>
              <a:t>ю.ш</a:t>
            </a:r>
            <a:r>
              <a:rPr lang="ru-RU" sz="1600" dirty="0" smtClean="0"/>
              <a:t>. и 91о </a:t>
            </a:r>
            <a:r>
              <a:rPr lang="ru-RU" sz="1600" dirty="0" err="1" smtClean="0"/>
              <a:t>з.д</a:t>
            </a:r>
            <a:r>
              <a:rPr lang="ru-RU" sz="1600" dirty="0" smtClean="0"/>
              <a:t>. найдите и назовите этот остров </a:t>
            </a:r>
          </a:p>
          <a:p>
            <a:pPr algn="just"/>
            <a:endParaRPr lang="ru-RU" sz="1000" dirty="0" smtClean="0"/>
          </a:p>
          <a:p>
            <a:pPr algn="just"/>
            <a:r>
              <a:rPr lang="ru-RU" sz="1600" dirty="0" smtClean="0"/>
              <a:t>6. Корабль находящийся в точке 30 о </a:t>
            </a:r>
            <a:r>
              <a:rPr lang="ru-RU" sz="1600" dirty="0" err="1" smtClean="0"/>
              <a:t>ю</a:t>
            </a:r>
            <a:r>
              <a:rPr lang="ru-RU" sz="1600" dirty="0" smtClean="0"/>
              <a:t>. </a:t>
            </a:r>
            <a:r>
              <a:rPr lang="ru-RU" sz="1600" dirty="0" err="1" smtClean="0"/>
              <a:t>ш</a:t>
            </a:r>
            <a:r>
              <a:rPr lang="ru-RU" sz="1600" dirty="0" smtClean="0"/>
              <a:t> 70 о в.д. потерпел крушение, радист передал координаты своего корабля и попросил помощи. В район бедствия направились два корабля «Надежда» </a:t>
            </a:r>
            <a:r>
              <a:rPr lang="ru-RU" sz="1600" i="1" dirty="0" smtClean="0"/>
              <a:t>(30о </a:t>
            </a:r>
            <a:r>
              <a:rPr lang="ru-RU" sz="1600" i="1" dirty="0" err="1" smtClean="0"/>
              <a:t>ю.ш</a:t>
            </a:r>
            <a:r>
              <a:rPr lang="ru-RU" sz="1600" i="1" dirty="0" smtClean="0"/>
              <a:t>. 110о в.д.)</a:t>
            </a:r>
            <a:r>
              <a:rPr lang="ru-RU" sz="1600" dirty="0" smtClean="0"/>
              <a:t> и «Вера» </a:t>
            </a:r>
            <a:r>
              <a:rPr lang="ru-RU" sz="1600" i="1" dirty="0" smtClean="0"/>
              <a:t>(20о </a:t>
            </a:r>
            <a:r>
              <a:rPr lang="ru-RU" sz="1600" i="1" dirty="0" err="1" smtClean="0"/>
              <a:t>ю.ш</a:t>
            </a:r>
            <a:r>
              <a:rPr lang="ru-RU" sz="1600" i="1" dirty="0" smtClean="0"/>
              <a:t>. 50о в.д.)</a:t>
            </a:r>
            <a:r>
              <a:rPr lang="ru-RU" sz="1600" dirty="0" smtClean="0"/>
              <a:t>. Какой корабль придет быстрее на помощь гибнущему судну? </a:t>
            </a:r>
          </a:p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dirty="0"/>
              <a:t> </a:t>
            </a:r>
            <a:endParaRPr lang="ru-RU" sz="20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"/>
            <a:ext cx="89644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«Географическая математика»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Pictures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9681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39552" y="2276872"/>
            <a:ext cx="8229600" cy="1431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</a:pPr>
            <a:endParaRPr lang="ru-RU" sz="2000" dirty="0" smtClean="0"/>
          </a:p>
          <a:p>
            <a:pPr algn="just">
              <a:spcBef>
                <a:spcPct val="0"/>
              </a:spcBef>
            </a:pPr>
            <a:endParaRPr lang="ru-RU" sz="2000" dirty="0"/>
          </a:p>
          <a:p>
            <a:pPr algn="just">
              <a:spcBef>
                <a:spcPct val="0"/>
              </a:spcBef>
            </a:pPr>
            <a:endParaRPr lang="ru-RU" sz="2000" dirty="0" smtClean="0"/>
          </a:p>
          <a:p>
            <a:pPr algn="just">
              <a:spcBef>
                <a:spcPct val="0"/>
              </a:spcBef>
            </a:pPr>
            <a:endParaRPr lang="ru-RU" sz="2000" dirty="0"/>
          </a:p>
          <a:p>
            <a:pPr algn="just">
              <a:spcBef>
                <a:spcPct val="0"/>
              </a:spcBef>
            </a:pPr>
            <a:endParaRPr lang="ru-RU" sz="2000" dirty="0" smtClean="0"/>
          </a:p>
          <a:p>
            <a:pPr algn="just">
              <a:spcBef>
                <a:spcPct val="0"/>
              </a:spcBef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Ваня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очень любит путешествовать. Этим летом он побывал на севере нашей страны , на полуострове, который говорит о своем размере. Полуостров _____________ находится на севере одной из крупнейших равнин мира _______________________________________ Свое путешествие он начал от крайней северной точки полуострова _________________, направился на север на 750 км до устья самой длинной реки России _________.  Затем  он продвигался в юго-западном направлении на 1000 км до третьей по высоте вершине __________________ гор. Высота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составляет________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м. Далее его маршрут лежал на запад до северной столицы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России_______________________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находящегося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на побережье ______________________ залива, протяженность маршрута примерно 1500 км. И последнее путешествие он совершил на расстояние в 2000 км на юго-восток нашей страны до единственного места ниже уровня моря на современной территории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России____________________________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низменности. </a:t>
            </a:r>
            <a:endParaRPr lang="ru-RU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Задание: Перечислите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географические объекты, где побывал Ваня.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9805" y="0"/>
            <a:ext cx="74667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«Путешественники»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Туяна Баторовна\Desktop\Карта\EarthContur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04664" y="-171400"/>
            <a:ext cx="12523888" cy="8341367"/>
          </a:xfrm>
          <a:prstGeom prst="rect">
            <a:avLst/>
          </a:prstGeom>
          <a:noFill/>
        </p:spPr>
      </p:pic>
      <p:sp>
        <p:nvSpPr>
          <p:cNvPr id="6" name="Стрелка вниз 5"/>
          <p:cNvSpPr/>
          <p:nvPr/>
        </p:nvSpPr>
        <p:spPr>
          <a:xfrm>
            <a:off x="1835696" y="4077072"/>
            <a:ext cx="216024" cy="2160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251520" y="1700808"/>
            <a:ext cx="216024" cy="2160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724128" y="1412776"/>
            <a:ext cx="216024" cy="2160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860032" y="3068960"/>
            <a:ext cx="216024" cy="2160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156176" y="1196752"/>
            <a:ext cx="216024" cy="2160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292080" y="2132856"/>
            <a:ext cx="216024" cy="2160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076056" y="4221088"/>
            <a:ext cx="216024" cy="2160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211960" y="1988840"/>
            <a:ext cx="216024" cy="2160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588224" y="1268760"/>
            <a:ext cx="216024" cy="2160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5364088" y="1340768"/>
            <a:ext cx="216024" cy="2160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8532440" y="1196752"/>
            <a:ext cx="216024" cy="2160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5868144" y="1124744"/>
            <a:ext cx="216024" cy="2160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5508104" y="1916832"/>
            <a:ext cx="216024" cy="2160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8388424" y="2276872"/>
            <a:ext cx="216024" cy="2160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7236296" y="836712"/>
            <a:ext cx="216024" cy="2160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1619672" y="4365104"/>
            <a:ext cx="216024" cy="2160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1043608" y="1124744"/>
            <a:ext cx="216024" cy="2160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827584" y="2348880"/>
            <a:ext cx="216024" cy="2160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1043608" y="4077072"/>
            <a:ext cx="216024" cy="2160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6660232" y="908720"/>
            <a:ext cx="216024" cy="2160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7236296" y="2204864"/>
            <a:ext cx="216024" cy="2160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4139952" y="3861048"/>
            <a:ext cx="216024" cy="2160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8927976" y="5373216"/>
            <a:ext cx="216024" cy="2160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3851920" y="2924944"/>
            <a:ext cx="216024" cy="2160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1403648" y="4941168"/>
            <a:ext cx="216024" cy="2160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8028384" y="5085184"/>
            <a:ext cx="216024" cy="2160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Pictures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968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332656"/>
            <a:ext cx="734481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«Самый внимательный»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55576" y="1988840"/>
            <a:ext cx="8229600" cy="1431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Правила игры: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Если звучит термин или понятие из раздела «Литосфера» то прыгаем назад, если из темы «План и карта» то вперед. Кто был не внимателен, тот выбывает.   </a:t>
            </a:r>
            <a:endParaRPr lang="ru-RU" sz="3200" dirty="0" smtClean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102360" y="1760061"/>
          <a:ext cx="6939280" cy="4206240"/>
        </p:xfrm>
        <a:graphic>
          <a:graphicData uri="http://schemas.openxmlformats.org/drawingml/2006/table">
            <a:tbl>
              <a:tblPr/>
              <a:tblGrid>
                <a:gridCol w="408305"/>
                <a:gridCol w="407670"/>
                <a:gridCol w="407670"/>
                <a:gridCol w="407670"/>
                <a:gridCol w="408305"/>
                <a:gridCol w="408305"/>
                <a:gridCol w="408305"/>
                <a:gridCol w="408305"/>
                <a:gridCol w="408305"/>
                <a:gridCol w="408305"/>
                <a:gridCol w="408305"/>
                <a:gridCol w="408305"/>
                <a:gridCol w="408305"/>
                <a:gridCol w="408305"/>
                <a:gridCol w="408305"/>
                <a:gridCol w="408305"/>
                <a:gridCol w="408305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6.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7.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C:\Users\user\Pictures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9681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«Занимательная география»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547664" y="620688"/>
          <a:ext cx="6096005" cy="3785616"/>
        </p:xfrm>
        <a:graphic>
          <a:graphicData uri="http://schemas.openxmlformats.org/drawingml/2006/table">
            <a:tbl>
              <a:tblPr/>
              <a:tblGrid>
                <a:gridCol w="358687"/>
                <a:gridCol w="358129"/>
                <a:gridCol w="358129"/>
                <a:gridCol w="358129"/>
                <a:gridCol w="358687"/>
                <a:gridCol w="358687"/>
                <a:gridCol w="358687"/>
                <a:gridCol w="358687"/>
                <a:gridCol w="358687"/>
                <a:gridCol w="358687"/>
                <a:gridCol w="358687"/>
                <a:gridCol w="358687"/>
                <a:gridCol w="358687"/>
                <a:gridCol w="358687"/>
                <a:gridCol w="358687"/>
                <a:gridCol w="358687"/>
                <a:gridCol w="358687"/>
              </a:tblGrid>
              <a:tr h="3079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79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79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9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9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79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5.</a:t>
                      </a: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6.</a:t>
                      </a: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79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79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7.</a:t>
                      </a: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9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9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79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5.</a:t>
                      </a: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79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46" marR="602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5536" y="4365104"/>
            <a:ext cx="849694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горизонтали: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Участок земной поверхности над очагом землетрясения.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Природное тело с определенным составом и структурой.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Осадочная порода, состоящая из обломков горных пород.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Земная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Конусовидная гора, состоящая из застывшей лавы.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вертикали: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Магматическая горная порода, состоящая из трех минералов.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Канал, через который изливается магма.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температура выше 4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000 градусов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цельсия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 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Осадочная горная порода, из которой образуется метаморфическая порода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мрамор.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Органическая осадочная порода, распространенный вид топлива.        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Толщина этого слоя в процентном соотношении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87 %.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Излившаяся на поверхность магма называется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Pictures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968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3648" y="2204864"/>
            <a:ext cx="73448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«Объясни»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14400" y="3717032"/>
            <a:ext cx="8229600" cy="1431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dirty="0" smtClean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Туяна Баторовна\Desktop\Карта\Geys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596347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75856" y="332656"/>
            <a:ext cx="2210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Гейзер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648</Words>
  <Application>Microsoft Office PowerPoint</Application>
  <PresentationFormat>Экран (4:3)</PresentationFormat>
  <Paragraphs>80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о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Туяна Баторовна</cp:lastModifiedBy>
  <cp:revision>29</cp:revision>
  <dcterms:created xsi:type="dcterms:W3CDTF">2013-12-04T14:42:31Z</dcterms:created>
  <dcterms:modified xsi:type="dcterms:W3CDTF">2014-05-28T06:53:39Z</dcterms:modified>
</cp:coreProperties>
</file>