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71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8000"/>
    <a:srgbClr val="4D3080"/>
    <a:srgbClr val="6F81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82167-94FF-42F9-88AC-2D52731164D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D0FF7-8CBC-4C32-88EA-C75936840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0FF7-8CBC-4C32-88EA-C7593684074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0FF7-8CBC-4C32-88EA-C7593684074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0FF7-8CBC-4C32-88EA-C7593684074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0FF7-8CBC-4C32-88EA-C7593684074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0FF7-8CBC-4C32-88EA-C7593684074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0FF7-8CBC-4C32-88EA-C7593684074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0FF7-8CBC-4C32-88EA-C7593684074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0FF7-8CBC-4C32-88EA-C7593684074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0FF7-8CBC-4C32-88EA-C7593684074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0FF7-8CBC-4C32-88EA-C7593684074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0FF7-8CBC-4C32-88EA-C7593684074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0FF7-8CBC-4C32-88EA-C7593684074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0FF7-8CBC-4C32-88EA-C7593684074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749-263B-4213-8FBF-5AD5A48FBE7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4ED4CB-7B19-4918-8FE1-4020C8D87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749-263B-4213-8FBF-5AD5A48FBE7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D4CB-7B19-4918-8FE1-4020C8D87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749-263B-4213-8FBF-5AD5A48FBE7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D4CB-7B19-4918-8FE1-4020C8D87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749-263B-4213-8FBF-5AD5A48FBE7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4ED4CB-7B19-4918-8FE1-4020C8D87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749-263B-4213-8FBF-5AD5A48FBE7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D4CB-7B19-4918-8FE1-4020C8D87A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749-263B-4213-8FBF-5AD5A48FBE7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D4CB-7B19-4918-8FE1-4020C8D87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749-263B-4213-8FBF-5AD5A48FBE7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4ED4CB-7B19-4918-8FE1-4020C8D87A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749-263B-4213-8FBF-5AD5A48FBE7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D4CB-7B19-4918-8FE1-4020C8D87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749-263B-4213-8FBF-5AD5A48FBE7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D4CB-7B19-4918-8FE1-4020C8D87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749-263B-4213-8FBF-5AD5A48FBE7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D4CB-7B19-4918-8FE1-4020C8D87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749-263B-4213-8FBF-5AD5A48FBE7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D4CB-7B19-4918-8FE1-4020C8D87A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3A2749-263B-4213-8FBF-5AD5A48FBE7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4ED4CB-7B19-4918-8FE1-4020C8D87A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60439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err="1">
                <a:solidFill>
                  <a:srgbClr val="00B0F0"/>
                </a:solidFill>
              </a:rPr>
              <a:t>Синквейн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dirty="0"/>
              <a:t>– </a:t>
            </a:r>
            <a:r>
              <a:rPr lang="ru-RU" dirty="0">
                <a:solidFill>
                  <a:srgbClr val="002060"/>
                </a:solidFill>
              </a:rPr>
              <a:t>эффективный и мощный инструмент для рефлексирования, синтеза и обобщения понятий и информации. Он способствует развитию творческого, критического мышления у учащихся. Детям нравится эта работа.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dirty="0" err="1" smtClean="0">
                <a:solidFill>
                  <a:srgbClr val="002060"/>
                </a:solidFill>
              </a:rPr>
              <a:t>Подготовилиа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smtClean="0">
                <a:solidFill>
                  <a:srgbClr val="002060"/>
                </a:solidFill>
              </a:rPr>
              <a:t>учителяьматематики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МБОУ - СОШ № 10 города Армавира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                  </a:t>
            </a:r>
            <a:r>
              <a:rPr lang="ru-RU" sz="1800" dirty="0" err="1" smtClean="0">
                <a:solidFill>
                  <a:srgbClr val="002060"/>
                </a:solidFill>
              </a:rPr>
              <a:t>Мирюшкина</a:t>
            </a:r>
            <a:r>
              <a:rPr lang="ru-RU" sz="1800" dirty="0" smtClean="0">
                <a:solidFill>
                  <a:srgbClr val="002060"/>
                </a:solidFill>
              </a:rPr>
              <a:t> Л.И.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                  </a:t>
            </a:r>
            <a:r>
              <a:rPr lang="ru-RU" sz="1800" dirty="0" smtClean="0">
                <a:solidFill>
                  <a:srgbClr val="002060"/>
                </a:solidFill>
              </a:rPr>
              <a:t>   </a:t>
            </a:r>
            <a:endParaRPr lang="ru-RU" sz="1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404664"/>
            <a:ext cx="505471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СИНКВЕЙН ПО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МАТЕМАТИКЕ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4-tub-ru.yandex.net/i?id=199363409-16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273630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ЭКЗАМЕН</a:t>
            </a:r>
            <a:endParaRPr lang="ru-RU" sz="4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212976"/>
            <a:ext cx="8380040" cy="2867149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1</a:t>
            </a:r>
            <a:r>
              <a:rPr lang="ru-RU" dirty="0" smtClean="0">
                <a:solidFill>
                  <a:srgbClr val="002060"/>
                </a:solidFill>
              </a:rPr>
              <a:t>. Строгий, трудный.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</a:rPr>
              <a:t>2. Проверяет, доказывает, подтверждает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3.Что ты знаешь, а чего не знаешь,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какую оценку за это получаешь.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4. Подведение итогов, испытание.</a:t>
            </a:r>
          </a:p>
          <a:p>
            <a:endParaRPr lang="ru-RU" dirty="0"/>
          </a:p>
        </p:txBody>
      </p:sp>
      <p:pic>
        <p:nvPicPr>
          <p:cNvPr id="4" name="Рисунок 3" descr="http://omskgazeta.ru/thumbnails/449dfd9035550ec1175eed20bd1b6bd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324036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4-tub-ru.yandex.net/i?id=314312546-70-72&amp;n=2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216024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915816" y="1586479"/>
            <a:ext cx="48965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1. Наука точная,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2. Сижу, пишу, учу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3.Волненье, напряженье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Сложно!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m2-tub-ru.yandex.net/i?id=157598777-62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230425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2987824" y="37890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Увлекательная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познавательная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Решает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считает, рассуждает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Математика-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царица наук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Восхитительно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4D3080"/>
                </a:solidFill>
                <a:latin typeface="Times New Roman" pitchFamily="18" charset="0"/>
                <a:cs typeface="Times New Roman" pitchFamily="18" charset="0"/>
              </a:rPr>
              <a:t>ГЕОМЕТРИЯ</a:t>
            </a:r>
            <a:endParaRPr lang="ru-RU" sz="4400" b="1" dirty="0">
              <a:solidFill>
                <a:srgbClr val="4D3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fonris.ru/_ph/2/2/86341176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266429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m3-tub-ru.yandex.net/i?id=221286466-04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933056"/>
            <a:ext cx="2073024" cy="1967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75856" y="1419546"/>
            <a:ext cx="52565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Древняя, интересная.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Чертить, измерять, вычислять.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Занимается изучением свойств фигур.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4.Наука.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im8-tub-ru.yandex.net/i?id=40184617-44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861048"/>
            <a:ext cx="2699494" cy="2577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УРАВНЕНИЯ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allprezentation.ru/kartinki/yravnen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024336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131840" y="1052736"/>
            <a:ext cx="58520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Посторонний, допустимые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Заменить, потенцировать, логарифмировать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Терпение и труд все перетрут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думала, что начну понимать эту тему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boyan.ws/uploads/posts/2010-04/1270447930_1269978352_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212976"/>
            <a:ext cx="499540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196752"/>
            <a:ext cx="6120680" cy="3456384"/>
          </a:xfrm>
        </p:spPr>
        <p:txBody>
          <a:bodyPr>
            <a:normAutofit fontScale="40000" lnSpcReduction="20000"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1</a:t>
            </a:r>
            <a:r>
              <a:rPr lang="ru-RU" sz="4400" dirty="0" smtClean="0"/>
              <a:t>. </a:t>
            </a:r>
            <a: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Необходимая, важная.</a:t>
            </a:r>
            <a:b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Строим, учим, измеряем.</a:t>
            </a:r>
          </a:p>
          <a:p>
            <a: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3.Сумму квадратов катетов – мы знаем, </a:t>
            </a:r>
            <a:b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Квадрат гипотенузы – вычисляем, </a:t>
            </a:r>
            <a:b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Корень квадратный из неё извлекаем</a:t>
            </a:r>
            <a:b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результат - всегда получаем.</a:t>
            </a:r>
          </a:p>
          <a:p>
            <a:endParaRPr lang="ru-RU" sz="5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“Пифагоровы штаны на все стороны равны!”</a:t>
            </a:r>
          </a:p>
          <a:p>
            <a: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festival.1september.ru/articles/523962/img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2105025" cy="2647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260648"/>
            <a:ext cx="6552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Теорема </a:t>
            </a:r>
            <a:r>
              <a:rPr lang="ru-RU" sz="4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Пифагора</a:t>
            </a:r>
            <a:endParaRPr lang="ru-RU" sz="4400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900igr.net/datas/matematika/Logarifmy/0002-002-Logarifm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5328592" cy="352839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Рисунок 5" descr="http://www.dnu.narod.ru/dnu.files/mathtype.files/BrilliounPlanes5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052736"/>
            <a:ext cx="2381885" cy="2381885"/>
          </a:xfrm>
          <a:prstGeom prst="rect">
            <a:avLst/>
          </a:prstGeom>
          <a:ln>
            <a:headEnd/>
            <a:tailE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843213" y="3901565"/>
            <a:ext cx="583324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Трудный, интересный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Проверить, прологарифмировать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Надо вдуматься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Если будешь внимателен, все поймешь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Труд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Египетский треугольник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festival.1september.ru/articles/523962/img3.gif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230425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99592" y="3397642"/>
            <a:ext cx="66247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1.  Нужный, точный.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2. Показывает, определяет,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C33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помогает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3. Три, четыре и ровно – пять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4. Прямой угол нам отыскать: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25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= 9 + 1</a:t>
            </a:r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6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5. Практика!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344816" cy="122413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КОНТРОЛЬНЫЕ РАБОТЫ</a:t>
            </a:r>
            <a:endParaRPr lang="ru-RU" sz="4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wazzup.su/uploads/posts/2012-10/1351463502172aef9f136ed5b115a665aac044.jpe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3072431" cy="279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915816" y="3861048"/>
            <a:ext cx="5724128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8000"/>
                </a:solidFill>
              </a:rPr>
              <a:t>1. </a:t>
            </a:r>
            <a:r>
              <a:rPr lang="ru-RU" sz="3200" dirty="0">
                <a:solidFill>
                  <a:srgbClr val="008000"/>
                </a:solidFill>
              </a:rPr>
              <a:t>Интересная, понятная.</a:t>
            </a:r>
            <a:br>
              <a:rPr lang="ru-RU" sz="3200" dirty="0">
                <a:solidFill>
                  <a:srgbClr val="008000"/>
                </a:solidFill>
              </a:rPr>
            </a:br>
            <a:r>
              <a:rPr lang="ru-RU" sz="3200" dirty="0" smtClean="0">
                <a:solidFill>
                  <a:srgbClr val="008000"/>
                </a:solidFill>
              </a:rPr>
              <a:t>2. </a:t>
            </a:r>
            <a:r>
              <a:rPr lang="ru-RU" sz="3200" dirty="0">
                <a:solidFill>
                  <a:srgbClr val="008000"/>
                </a:solidFill>
              </a:rPr>
              <a:t>Пишем, строим, вычисляем.</a:t>
            </a:r>
            <a:br>
              <a:rPr lang="ru-RU" sz="3200" dirty="0">
                <a:solidFill>
                  <a:srgbClr val="008000"/>
                </a:solidFill>
              </a:rPr>
            </a:br>
            <a:r>
              <a:rPr lang="ru-RU" sz="3200" dirty="0" smtClean="0">
                <a:solidFill>
                  <a:srgbClr val="008000"/>
                </a:solidFill>
              </a:rPr>
              <a:t>3. </a:t>
            </a:r>
            <a:r>
              <a:rPr lang="ru-RU" sz="3200" dirty="0">
                <a:solidFill>
                  <a:srgbClr val="008000"/>
                </a:solidFill>
              </a:rPr>
              <a:t>Тетрадь для контрольных работ.</a:t>
            </a:r>
            <a:br>
              <a:rPr lang="ru-RU" sz="3200" dirty="0">
                <a:solidFill>
                  <a:srgbClr val="008000"/>
                </a:solidFill>
              </a:rPr>
            </a:br>
            <a:r>
              <a:rPr lang="ru-RU" sz="3200" dirty="0" smtClean="0">
                <a:solidFill>
                  <a:srgbClr val="008000"/>
                </a:solidFill>
              </a:rPr>
              <a:t>4. </a:t>
            </a:r>
            <a:r>
              <a:rPr lang="ru-RU" sz="3200" dirty="0">
                <a:solidFill>
                  <a:srgbClr val="008000"/>
                </a:solidFill>
              </a:rPr>
              <a:t>Математика</a:t>
            </a:r>
            <a:r>
              <a:rPr lang="ru-RU" sz="3200" dirty="0"/>
              <a:t>.</a:t>
            </a:r>
          </a:p>
        </p:txBody>
      </p:sp>
      <p:pic>
        <p:nvPicPr>
          <p:cNvPr id="7" name="Рисунок 6" descr="http://www.ekb-mou4.edu.ru/images/Oae6b29c1d9e7a746b0280789b6d7f6d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268760"/>
            <a:ext cx="3847372" cy="2296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1. Красивы, но не всегда равны.</a:t>
            </a:r>
          </a:p>
          <a:p>
            <a:pPr marL="514350" indent="-514350">
              <a:buNone/>
            </a:pPr>
            <a:r>
              <a:rPr lang="ru-RU" dirty="0" smtClean="0"/>
              <a:t>2. Чертим, измеряем и знаем,</a:t>
            </a:r>
          </a:p>
          <a:p>
            <a:pPr marL="514350" indent="-514350">
              <a:buNone/>
            </a:pPr>
            <a:r>
              <a:rPr lang="ru-RU" dirty="0" smtClean="0"/>
              <a:t>3. Что сумма их равна 180 градусам.</a:t>
            </a:r>
          </a:p>
          <a:p>
            <a:pPr marL="514350" indent="-514350">
              <a:buNone/>
            </a:pPr>
            <a:r>
              <a:rPr lang="ru-RU" dirty="0" smtClean="0"/>
              <a:t>4. Теорема.</a:t>
            </a:r>
            <a:endParaRPr lang="ru-RU" dirty="0"/>
          </a:p>
        </p:txBody>
      </p:sp>
      <p:pic>
        <p:nvPicPr>
          <p:cNvPr id="4" name="Рисунок 3" descr="http://festival.1september.ru/articles/523962/img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501008"/>
            <a:ext cx="316835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548680"/>
            <a:ext cx="67687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C3399"/>
                </a:solidFill>
                <a:effectLst/>
                <a:latin typeface="Times New Roman" pitchFamily="18" charset="0"/>
                <a:cs typeface="Times New Roman" pitchFamily="18" charset="0"/>
              </a:rPr>
              <a:t>СМЕЖНЫЕ УГЛЫ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C33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ПРЯМЫЕ</a:t>
            </a:r>
            <a:endParaRPr lang="ru-RU" sz="4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6-tub-ru.yandex.net/i?id=126533184-19-72&amp;n=2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21602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-ru.yandex.net/i?id=475377552-60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653136"/>
            <a:ext cx="2553454" cy="178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2636912"/>
            <a:ext cx="6300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Пересекающиеся, параллельные.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Строим, проектируем, совмещаем.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Все прямые не имеют ни начала, ни конца.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Это бесконечность!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ОКРУЖНОСТЬ</a:t>
            </a:r>
            <a:endParaRPr lang="ru-RU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2-tub-ru.yandex.net/i?id=2949708-71-72&amp;n=2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581128"/>
            <a:ext cx="216024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m7-tub-ru.yandex.net/i?id=30615217-13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5" y="1484784"/>
            <a:ext cx="226774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m2-tub-ru.yandex.net/i?id=201744190-45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00808"/>
            <a:ext cx="2520280" cy="2001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95736" y="2537247"/>
            <a:ext cx="50405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171700" lvl="4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Вписанная и описанная</a:t>
            </a:r>
          </a:p>
          <a:p>
            <a:pPr marL="2171700" lvl="4" indent="-3429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Описывает, окружает, касается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2171700" lvl="4" indent="-3429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Фигура на плоскости, полая внутри, но поглощающая фигуры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2171700" lvl="4" indent="-3429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Безысходность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228</Words>
  <Application>Microsoft Office PowerPoint</Application>
  <PresentationFormat>Экран (4:3)</PresentationFormat>
  <Paragraphs>68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Египетский треугольник</vt:lpstr>
      <vt:lpstr>КОНТРОЛЬНЫЕ РАБОТЫ</vt:lpstr>
      <vt:lpstr>Слайд 7</vt:lpstr>
      <vt:lpstr>ПРЯМЫЕ</vt:lpstr>
      <vt:lpstr>ОКРУЖНОСТЬ</vt:lpstr>
      <vt:lpstr>ЭКЗАМЕН</vt:lpstr>
      <vt:lpstr>МАТЕМАТИКА</vt:lpstr>
      <vt:lpstr>ГЕОМЕТРИЯ</vt:lpstr>
      <vt:lpstr>УРАВНЕНИЯ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2013-03-25T11:53:56Z</dcterms:created>
  <dcterms:modified xsi:type="dcterms:W3CDTF">2014-02-24T13:30:36Z</dcterms:modified>
</cp:coreProperties>
</file>