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2" r:id="rId6"/>
    <p:sldId id="286" r:id="rId7"/>
    <p:sldId id="264" r:id="rId8"/>
    <p:sldId id="283" r:id="rId9"/>
    <p:sldId id="284" r:id="rId10"/>
    <p:sldId id="281" r:id="rId11"/>
    <p:sldId id="282" r:id="rId12"/>
    <p:sldId id="279" r:id="rId13"/>
    <p:sldId id="269" r:id="rId14"/>
    <p:sldId id="277" r:id="rId15"/>
    <p:sldId id="271" r:id="rId16"/>
    <p:sldId id="272" r:id="rId17"/>
    <p:sldId id="274" r:id="rId18"/>
    <p:sldId id="275" r:id="rId19"/>
    <p:sldId id="273" r:id="rId20"/>
    <p:sldId id="27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49A7-338F-4DB9-8529-87DBA4496598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6745-6741-4B45-B1EF-ED9CDAAF0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6745-6741-4B45-B1EF-ED9CDAAF04B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  технологии  2 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Весна  звонкая, бурливая.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 из  бумаги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кораблика ( оригами)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Учитель  начальных классов</a:t>
            </a:r>
          </a:p>
          <a:p>
            <a:pPr algn="ctr">
              <a:buNone/>
            </a:pPr>
            <a:r>
              <a:rPr lang="ru-RU" dirty="0" smtClean="0"/>
              <a:t>МБОУСОШ № 6 </a:t>
            </a:r>
          </a:p>
          <a:p>
            <a:pPr algn="ctr">
              <a:buNone/>
            </a:pPr>
            <a:r>
              <a:rPr lang="ru-RU" dirty="0" smtClean="0"/>
              <a:t>Ст.  Старотитаровской</a:t>
            </a:r>
          </a:p>
          <a:p>
            <a:pPr algn="ctr">
              <a:buNone/>
            </a:pPr>
            <a:r>
              <a:rPr lang="ru-RU" dirty="0" err="1" smtClean="0"/>
              <a:t>Степанченко</a:t>
            </a:r>
            <a:r>
              <a:rPr lang="ru-RU" dirty="0" smtClean="0"/>
              <a:t>  Инна 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Оригами.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Журавлик,  цветы.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Тигр «</a:t>
            </a:r>
            <a:r>
              <a:rPr lang="ru-RU" b="0" i="1" dirty="0" err="1" smtClean="0">
                <a:latin typeface="Times New Roman" pitchFamily="18" charset="0"/>
                <a:cs typeface="Times New Roman" pitchFamily="18" charset="0"/>
              </a:rPr>
              <a:t>Рыжульчик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Оригами.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Чудо  -  птица.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Дракон.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9623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зеленого причала    оттолкнулся пароход,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(встать)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шагнул назад сначала,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(шаг назад)	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потом шагнул вперед.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(шаг вперед)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поплыл, поплыл по речке,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(движения руками)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Набирая полный ход.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(ходьба на месте)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114799" cy="3886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34143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начала сложите прямоугольный лист пополам и сделайте вертикальный перегиб.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 Сложите верхние углы к средней линии.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Загните отвороты в разные  стороны наверх.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Возьмитесь за центральные точки перегиба и потяните, превращая треугольник в квадрат.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Согните углы с двух сторон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Вторая сторона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Растяните края в разные стороны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 рисунке белого цвета).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урока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Познакомить с  историей  появления техники  оригами  и   основными  приёмами оригами ;</a:t>
            </a:r>
          </a:p>
          <a:p>
            <a:pPr>
              <a:buNone/>
            </a:pPr>
            <a:r>
              <a:rPr lang="ru-RU" dirty="0" smtClean="0"/>
              <a:t>         освоить  приёмы сгибания  бумаги  при  изготовлении  кораблика;</a:t>
            </a:r>
          </a:p>
          <a:p>
            <a:pPr>
              <a:buNone/>
            </a:pPr>
            <a:r>
              <a:rPr lang="ru-RU" dirty="0" smtClean="0"/>
              <a:t>         расширять  кругозор,  развивать  интерес  к предмету, развивать  </a:t>
            </a:r>
            <a:r>
              <a:rPr lang="ru-RU" dirty="0" err="1" smtClean="0"/>
              <a:t>воображение,мышление</a:t>
            </a:r>
            <a:r>
              <a:rPr lang="ru-RU" dirty="0" smtClean="0"/>
              <a:t>, память;</a:t>
            </a:r>
          </a:p>
          <a:p>
            <a:pPr>
              <a:buNone/>
            </a:pPr>
            <a:r>
              <a:rPr lang="ru-RU" dirty="0" smtClean="0"/>
              <a:t>         воспитывать  аккуратность,  любовь  к труду  и уважение  к  труду  других людей.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Поплыли!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http://www.seapeace.ru/shippings/first/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flashgamesspot.com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http://rezumeru.org/index.php/component/content/article/2511-zdorovieiaponskiii-sadmnenie.html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weburg.net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www.liveinternet.ru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www.museum.ru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more.foto-origami.ru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http://www.liveinternet.ru/users/liza_boguc/post162822430/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http://gazetavv.com/news/27457-hudeem-ot-vody.html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http://www.scilog.ru/viewtopic.php?pid=452294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foto.delfi.ua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www.nice-places.com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 воды в  жизни  человека.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886200" cy="4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0385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 воды  в  жизни  человека.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 водный транспорт.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Лодка.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адья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3962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 водный  транспорт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Круизный  лайнер.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Военный    корабль.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3810000" cy="36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342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Оригами  -   «сложенная  бумага»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Искусство  целого  листа.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 самобытное  японское искусство  создание  моделей  различных  предметов,  животных,  птиц,  цветов   путём  сгибания  листа  бумаги.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Схемы  оригами.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50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270</Words>
  <PresentationFormat>Экран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  технологии  2  класс</vt:lpstr>
      <vt:lpstr>Цели  урока :</vt:lpstr>
      <vt:lpstr>Роль  воды в  жизни  человека.</vt:lpstr>
      <vt:lpstr>Роль  воды  в  жизни  человека.</vt:lpstr>
      <vt:lpstr>Первый  водный транспорт.</vt:lpstr>
      <vt:lpstr>Современный  водный  транспорт.</vt:lpstr>
      <vt:lpstr> Оригами  -   «сложенная  бумага» Искусство  целого  листа. </vt:lpstr>
      <vt:lpstr>Оригами  -   самобытное  японское искусство  создание  моделей  различных  предметов,  животных,  птиц,  цветов   путём  сгибания  листа  бумаги.</vt:lpstr>
      <vt:lpstr>Схемы  оригами.</vt:lpstr>
      <vt:lpstr>Оригами.</vt:lpstr>
      <vt:lpstr>Оригами.</vt:lpstr>
      <vt:lpstr>Физкультминутка.</vt:lpstr>
      <vt:lpstr>1.   Для начала сложите прямоугольный лист пополам и сделайте вертикальный перегиб. </vt:lpstr>
      <vt:lpstr>2.  Сложите верхние углы к средней линии. </vt:lpstr>
      <vt:lpstr>3. Загните отвороты в разные  стороны наверх.</vt:lpstr>
      <vt:lpstr>4. Возьмитесь за центральные точки перегиба и потяните, превращая треугольник в квадрат. </vt:lpstr>
      <vt:lpstr>5. Согните углы с двух сторон </vt:lpstr>
      <vt:lpstr>6. Вторая сторона </vt:lpstr>
      <vt:lpstr>7. Растяните края в разные стороны   (на рисунке белого цвета). </vt:lpstr>
      <vt:lpstr>8. Поплыли! </vt:lpstr>
      <vt:lpstr>Слайд 21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Даня</dc:creator>
  <cp:lastModifiedBy>Даня</cp:lastModifiedBy>
  <cp:revision>22</cp:revision>
  <dcterms:created xsi:type="dcterms:W3CDTF">2012-01-09T11:18:32Z</dcterms:created>
  <dcterms:modified xsi:type="dcterms:W3CDTF">2012-04-04T20:02:55Z</dcterms:modified>
</cp:coreProperties>
</file>