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B72034-7560-4DBE-80B6-92D82EF6BB2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F4646E-C6E6-42D0-AA79-CBB4CBBE5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987" y="468824"/>
            <a:ext cx="6988073" cy="1617216"/>
          </a:xfrm>
        </p:spPr>
        <p:txBody>
          <a:bodyPr>
            <a:no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Путешествие в страну знаний</a:t>
            </a:r>
            <a:endParaRPr lang="ru-RU" sz="5400" b="1" cap="all" dirty="0">
              <a:ln w="90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Валентина\Рабочий стол\школьные великолепия\e68b3f13c791d5717dd4cbfa67db4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3" y="2518819"/>
            <a:ext cx="4786346" cy="319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1350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6920" y="2062234"/>
            <a:ext cx="553427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Цветочный </a:t>
            </a:r>
          </a:p>
          <a:p>
            <a:pPr algn="ctr"/>
            <a:r>
              <a:rPr lang="ru-RU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</a:t>
            </a:r>
            <a:endParaRPr lang="ru-RU" sz="8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C:\Documents and Settings\Валентина\Рабочий стол\школьные великолепия\c6241228e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27" y="428604"/>
            <a:ext cx="2262373" cy="2186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Валентина\Рабочий стол\школьные великолепия\260062-3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462">
            <a:off x="6024865" y="3381667"/>
            <a:ext cx="2664523" cy="2664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Валентина\Рабочий стол\школьные великолепия\779abf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51" y="390525"/>
            <a:ext cx="3275335" cy="1959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Валентина\Рабочий стол\школьные великолепия\145_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357694"/>
            <a:ext cx="2932559" cy="2271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Валентина\Рабочий стол\школьные великолепия\a74a54518d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6" y="0"/>
            <a:ext cx="2329635" cy="2329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Валентина\Рабочий стол\школьные великолепия\ыкуерн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429132"/>
            <a:ext cx="1884933" cy="1884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0529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9460" y="260648"/>
            <a:ext cx="563295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В добрый путь!</a:t>
            </a:r>
            <a:b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Счастливого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путешествия по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6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С</a:t>
            </a:r>
            <a: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тране Знаний!</a:t>
            </a:r>
            <a:endParaRPr lang="ru-RU" sz="6000" b="1" cap="all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1" name="Picture 3" descr="C:\Documents and Settings\Валентина\Рабочий стол\школьные великолепия\1286635446_shhkola-g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913360"/>
            <a:ext cx="5617468" cy="2944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Валентина\Рабочий стол\школьные великолепия\zvon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77" y="0"/>
            <a:ext cx="2599023" cy="2521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236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тина\Рабочий стол\школьные великолепия\кораблики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5" y="1420454"/>
            <a:ext cx="4071967" cy="3314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241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алентина\Рабочий стол\школьные великолепия\burat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428868"/>
            <a:ext cx="3960439" cy="3960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Валентина\Рабочий стол\школьные великолепия\iап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8084">
            <a:off x="6374204" y="394408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Валентина\Рабочий стол\школьные великолепия\ывп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929">
            <a:off x="1379844" y="379719"/>
            <a:ext cx="1447039" cy="1447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Валентина\Рабочий стол\школьные великолепия\iывап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852">
            <a:off x="4689350" y="4457911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Валентина\Рабочий стол\школьные великолепия\вапра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005">
            <a:off x="1809227" y="1505075"/>
            <a:ext cx="1555626" cy="1609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Валентина\Рабочий стол\школьные великолепия\ваприрп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000504"/>
            <a:ext cx="16383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Валентина\Рабочий стол\школьные великолепия\ыеыяч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707">
            <a:off x="7141016" y="1657182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Валентина\Рабочий стол\школьные великолепия\ыепыр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10" y="1227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Валентина\Рабочий стол\школьные великолепия\ывпыт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071">
            <a:off x="3200053" y="1044330"/>
            <a:ext cx="1190456" cy="150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Documents and Settings\Валентина\Рабочий стол\школьные великолепия\ыкертиы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323">
            <a:off x="6425865" y="567957"/>
            <a:ext cx="1318514" cy="1318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8926" y="1285860"/>
            <a:ext cx="55975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rgbClr val="FF0000"/>
                </a:solidFill>
              </a:rPr>
              <a:t>Город </a:t>
            </a:r>
          </a:p>
          <a:p>
            <a:pPr algn="ctr"/>
            <a:r>
              <a:rPr lang="ru-RU" sz="8000" b="1" dirty="0" err="1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rgbClr val="FF0000"/>
                </a:solidFill>
              </a:rPr>
              <a:t>Буквоград</a:t>
            </a:r>
            <a:endParaRPr lang="ru-RU" sz="7200" b="1" dirty="0">
              <a:ln w="10541" cmpd="sng">
                <a:solidFill>
                  <a:schemeClr val="accent3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079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0315" y="2061290"/>
            <a:ext cx="651184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</a:t>
            </a:r>
          </a:p>
          <a:p>
            <a:pPr algn="ctr"/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Математиков</a:t>
            </a:r>
            <a:endParaRPr lang="ru-RU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Валентина\Рабочий стол\школьные великолепия\0_5c52a_8940fa32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85728"/>
            <a:ext cx="2290192" cy="2290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Валентина\Рабочий стол\школьные великолепия\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86256"/>
            <a:ext cx="2247929" cy="2437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Валентина\Рабочий стол\школьные великолепия\240c7a8f07f78d7996e8b49ee9f24c2b-400x4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567">
            <a:off x="2070599" y="1085240"/>
            <a:ext cx="1513136" cy="1922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Валентина\Рабочий стол\школьные великолепия\2547570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046">
            <a:off x="3758493" y="744718"/>
            <a:ext cx="1223121" cy="1593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Валентина\Рабочий стол\школьные великолепия\2547572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951">
            <a:off x="5228894" y="766340"/>
            <a:ext cx="1250501" cy="1625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Валентина\Рабочий стол\школьные великолепия\e537a88a02c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1346373" cy="191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Валентина\Рабочий стол\школьные великолепия\j0134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143380"/>
            <a:ext cx="1584945" cy="1911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Валентина\Рабочий стол\школьные великолепия\0778257125d7b733d3ebdd72dcb36e8bd557791117562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389">
            <a:off x="5478190" y="4327119"/>
            <a:ext cx="910307" cy="1590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Documents and Settings\Валентина\Рабочий стол\школьные великолепия\2547577_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0890">
            <a:off x="6467698" y="4492669"/>
            <a:ext cx="1279996" cy="1663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Documents and Settings\Валентина\Рабочий стол\школьные великолепия\117-thickbox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7" y="2061290"/>
            <a:ext cx="1429174" cy="142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503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884" y="1665505"/>
            <a:ext cx="55154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</a:t>
            </a:r>
          </a:p>
          <a:p>
            <a:pPr algn="ctr"/>
            <a:r>
              <a:rPr lang="ru-RU" sz="8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Знатоков</a:t>
            </a:r>
            <a:endParaRPr lang="ru-RU" sz="8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Валентина\Рабочий стол\школьные великолепия\80147e10dbf5e4cc3be115d10cd1c6c4f6ad2854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929066"/>
            <a:ext cx="3560208" cy="2670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Валентина\Рабочий стол\школьные великолепия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642918"/>
            <a:ext cx="2546176" cy="2767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Валентина\Рабочий стол\школьные великолепия\600px-Умная_со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2808312" cy="3272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Валентина\Рабочий стол\школьные великолепия\poez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995509"/>
            <a:ext cx="2718374" cy="2862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2358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56495"/>
            <a:ext cx="3418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Загадки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3" y="2000239"/>
            <a:ext cx="4754416" cy="34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31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69" y="1189832"/>
            <a:ext cx="5572165" cy="431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2598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5" y="1208200"/>
            <a:ext cx="5357850" cy="41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0265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7673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Валя</cp:lastModifiedBy>
  <cp:revision>19</cp:revision>
  <dcterms:created xsi:type="dcterms:W3CDTF">2013-09-03T15:47:57Z</dcterms:created>
  <dcterms:modified xsi:type="dcterms:W3CDTF">2014-11-05T13:57:10Z</dcterms:modified>
</cp:coreProperties>
</file>