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67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DE75-5BB6-4ED9-BFBA-C539F3AAF143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6993-E519-4590-99A6-DF35A55A3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DE75-5BB6-4ED9-BFBA-C539F3AAF143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6993-E519-4590-99A6-DF35A55A3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DE75-5BB6-4ED9-BFBA-C539F3AAF143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6993-E519-4590-99A6-DF35A55A3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DE75-5BB6-4ED9-BFBA-C539F3AAF143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6993-E519-4590-99A6-DF35A55A3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DE75-5BB6-4ED9-BFBA-C539F3AAF143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6993-E519-4590-99A6-DF35A55A3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DE75-5BB6-4ED9-BFBA-C539F3AAF143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6993-E519-4590-99A6-DF35A55A3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DE75-5BB6-4ED9-BFBA-C539F3AAF143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6993-E519-4590-99A6-DF35A55A3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DE75-5BB6-4ED9-BFBA-C539F3AAF143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6993-E519-4590-99A6-DF35A55A3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DE75-5BB6-4ED9-BFBA-C539F3AAF143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6993-E519-4590-99A6-DF35A55A3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DE75-5BB6-4ED9-BFBA-C539F3AAF143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6993-E519-4590-99A6-DF35A55A3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DE75-5BB6-4ED9-BFBA-C539F3AAF143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6993-E519-4590-99A6-DF35A55A3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6DE75-5BB6-4ED9-BFBA-C539F3AAF143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36993-E519-4590-99A6-DF35A55A3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а 1 из 130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14290"/>
            <a:ext cx="4714908" cy="64461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а 35 из 130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3619500" cy="2247901"/>
          </a:xfrm>
          <a:prstGeom prst="rect">
            <a:avLst/>
          </a:prstGeom>
          <a:noFill/>
        </p:spPr>
      </p:pic>
      <p:pic>
        <p:nvPicPr>
          <p:cNvPr id="3" name="Picture 2" descr="Картинка 24 из 130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57166"/>
            <a:ext cx="4286216" cy="3214662"/>
          </a:xfrm>
          <a:prstGeom prst="rect">
            <a:avLst/>
          </a:prstGeom>
          <a:noFill/>
        </p:spPr>
      </p:pic>
      <p:pic>
        <p:nvPicPr>
          <p:cNvPr id="20484" name="Picture 4" descr="Картинка 58 из 130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809999"/>
            <a:ext cx="2028825" cy="3048001"/>
          </a:xfrm>
          <a:prstGeom prst="rect">
            <a:avLst/>
          </a:prstGeom>
          <a:noFill/>
        </p:spPr>
      </p:pic>
      <p:pic>
        <p:nvPicPr>
          <p:cNvPr id="20486" name="Picture 6" descr="Картинка 62 из 1304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928934"/>
            <a:ext cx="3719538" cy="3658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а 250 из 130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14290"/>
            <a:ext cx="561659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418 из 130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571480"/>
            <a:ext cx="4143404" cy="5386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артинка 15 из 130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382056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артинка 11 из 130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85728"/>
            <a:ext cx="6715172" cy="6375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а 250 из 130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2857520" cy="3234714"/>
          </a:xfrm>
          <a:prstGeom prst="rect">
            <a:avLst/>
          </a:prstGeom>
          <a:noFill/>
        </p:spPr>
      </p:pic>
      <p:pic>
        <p:nvPicPr>
          <p:cNvPr id="25604" name="Picture 4" descr="Картинка 418 из 130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643314"/>
            <a:ext cx="2214578" cy="2878951"/>
          </a:xfrm>
          <a:prstGeom prst="rect">
            <a:avLst/>
          </a:prstGeom>
          <a:noFill/>
        </p:spPr>
      </p:pic>
      <p:pic>
        <p:nvPicPr>
          <p:cNvPr id="25606" name="Picture 6" descr="Картинка 15 из 130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428604"/>
            <a:ext cx="4000494" cy="3000371"/>
          </a:xfrm>
          <a:prstGeom prst="rect">
            <a:avLst/>
          </a:prstGeom>
          <a:noFill/>
        </p:spPr>
      </p:pic>
      <p:pic>
        <p:nvPicPr>
          <p:cNvPr id="25608" name="Picture 8" descr="Картинка 11 из 1304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453422"/>
            <a:ext cx="3586156" cy="340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stranamasterov.ru/files/imagecache/orig_with_logo3/i1008/SL2738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42900"/>
            <a:ext cx="9334531" cy="700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tranamasterov.ru/files/imagecache/orig_with_logo3/i1005/IMG_35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stranamasterov.ru/files/imagecache/orig_with_logo/icraft/image0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9524"/>
            <a:ext cx="5286380" cy="6818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g0.liveinternet.ru/images/attach/c/4/79/656/79656958_large_SL2738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а 2 из 130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00042"/>
            <a:ext cx="7968806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g0.liveinternet.ru/images/attach/c/4/79/656/79656958_large_SL2738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3929030" cy="2946773"/>
          </a:xfrm>
          <a:prstGeom prst="rect">
            <a:avLst/>
          </a:prstGeom>
          <a:noFill/>
        </p:spPr>
      </p:pic>
      <p:pic>
        <p:nvPicPr>
          <p:cNvPr id="3" name="Picture 2" descr="http://stranamasterov.ru/files/imagecache/orig_with_logo/icraft/image0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42852"/>
            <a:ext cx="3101600" cy="4000504"/>
          </a:xfrm>
          <a:prstGeom prst="rect">
            <a:avLst/>
          </a:prstGeom>
          <a:noFill/>
        </p:spPr>
      </p:pic>
      <p:pic>
        <p:nvPicPr>
          <p:cNvPr id="4" name="Picture 2" descr="http://stranamasterov.ru/files/imagecache/orig_with_logo3/i1005/IMG_35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429000"/>
            <a:ext cx="4071932" cy="3053950"/>
          </a:xfrm>
          <a:prstGeom prst="rect">
            <a:avLst/>
          </a:prstGeom>
          <a:noFill/>
        </p:spPr>
      </p:pic>
      <p:pic>
        <p:nvPicPr>
          <p:cNvPr id="5" name="Picture 2" descr="http://stranamasterov.ru/files/imagecache/orig_with_logo3/i1008/SL27385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4214818"/>
            <a:ext cx="3333770" cy="2500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а 8 из 130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214290"/>
            <a:ext cx="8477309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а 10 из 130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57166"/>
            <a:ext cx="6000792" cy="6000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а 1 из 130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9"/>
            <a:ext cx="2500330" cy="3530395"/>
          </a:xfrm>
          <a:prstGeom prst="rect">
            <a:avLst/>
          </a:prstGeom>
          <a:noFill/>
        </p:spPr>
      </p:pic>
      <p:pic>
        <p:nvPicPr>
          <p:cNvPr id="14340" name="Picture 4" descr="Картинка 2 из 130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85728"/>
            <a:ext cx="3833806" cy="2921360"/>
          </a:xfrm>
          <a:prstGeom prst="rect">
            <a:avLst/>
          </a:prstGeom>
          <a:noFill/>
        </p:spPr>
      </p:pic>
      <p:pic>
        <p:nvPicPr>
          <p:cNvPr id="14342" name="Picture 6" descr="Картинка 8 из 130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375420"/>
            <a:ext cx="4643438" cy="3482579"/>
          </a:xfrm>
          <a:prstGeom prst="rect">
            <a:avLst/>
          </a:prstGeom>
          <a:noFill/>
        </p:spPr>
      </p:pic>
      <p:pic>
        <p:nvPicPr>
          <p:cNvPr id="14344" name="Picture 8" descr="Картинка 10 из 1304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929066"/>
            <a:ext cx="2705097" cy="2705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а 24 из 130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а 35 из 130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8166934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а 58 из 130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0"/>
            <a:ext cx="4500594" cy="67614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а 62 из 130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85728"/>
            <a:ext cx="6215106" cy="6113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Экран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Kraftway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GEG</dc:creator>
  <cp:lastModifiedBy>GEG</cp:lastModifiedBy>
  <cp:revision>5</cp:revision>
  <dcterms:created xsi:type="dcterms:W3CDTF">2012-04-21T09:25:12Z</dcterms:created>
  <dcterms:modified xsi:type="dcterms:W3CDTF">2012-11-13T16:26:01Z</dcterms:modified>
</cp:coreProperties>
</file>