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60" r:id="rId5"/>
    <p:sldId id="259" r:id="rId6"/>
    <p:sldId id="258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B9CB-A916-405B-A43B-102119D14583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F1-4496-4F00-BD23-E01C947CD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B9CB-A916-405B-A43B-102119D14583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F1-4496-4F00-BD23-E01C947CD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B9CB-A916-405B-A43B-102119D14583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F1-4496-4F00-BD23-E01C947CD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B9CB-A916-405B-A43B-102119D14583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F1-4496-4F00-BD23-E01C947CD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B9CB-A916-405B-A43B-102119D14583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F1-4496-4F00-BD23-E01C947CD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B9CB-A916-405B-A43B-102119D14583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F1-4496-4F00-BD23-E01C947CD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B9CB-A916-405B-A43B-102119D14583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F1-4496-4F00-BD23-E01C947CD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B9CB-A916-405B-A43B-102119D14583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F1-4496-4F00-BD23-E01C947CD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B9CB-A916-405B-A43B-102119D14583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F1-4496-4F00-BD23-E01C947CD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B9CB-A916-405B-A43B-102119D14583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F1-4496-4F00-BD23-E01C947CD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B9CB-A916-405B-A43B-102119D14583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F1-4496-4F00-BD23-E01C947CD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EB9CB-A916-405B-A43B-102119D14583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233F1-4496-4F00-BD23-E01C947CD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844824"/>
            <a:ext cx="621510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Урок труда</a:t>
            </a:r>
            <a:endParaRPr lang="ru-RU" sz="8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1880" y="3645024"/>
            <a:ext cx="2211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(технология) 3 класс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68396" y="5373216"/>
            <a:ext cx="33756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Презентацию подготовила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Касаткина Елена Владимировна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ГБОУ СОШ №122 Центральный р-н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г. Санкт-Петербург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1484784"/>
            <a:ext cx="60841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Чернокрылый,</a:t>
            </a:r>
            <a:br>
              <a:rPr lang="ru-RU" sz="40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Красногрудый</a:t>
            </a:r>
            <a:br>
              <a:rPr lang="ru-RU" sz="40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зимой найдет приют:</a:t>
            </a:r>
            <a:br>
              <a:rPr lang="ru-RU" sz="40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боится он простуды</a:t>
            </a:r>
            <a:br>
              <a:rPr lang="ru-RU" sz="40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 первым снегом</a:t>
            </a:r>
            <a:br>
              <a:rPr lang="ru-RU" sz="40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Тут как тут!</a:t>
            </a:r>
            <a:endParaRPr lang="ru-RU" sz="4000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7744" y="260648"/>
            <a:ext cx="3059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Отгадайте загадку: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Касаткина\Мои документы\Мои рисунки\картинки.Зима\картинки Зима\318420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"/>
            <a:ext cx="492922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42852"/>
            <a:ext cx="19127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1.Снегирь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571868" y="142852"/>
            <a:ext cx="34056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а) </a:t>
            </a:r>
            <a:r>
              <a:rPr lang="ru-RU" sz="3200" dirty="0" smtClean="0">
                <a:solidFill>
                  <a:srgbClr val="002060"/>
                </a:solidFill>
              </a:rPr>
              <a:t>голова</a:t>
            </a:r>
            <a:r>
              <a:rPr lang="ru-RU" sz="3200" dirty="0" smtClean="0"/>
              <a:t> - </a:t>
            </a:r>
            <a:r>
              <a:rPr lang="ru-RU" sz="3200" i="1" dirty="0" smtClean="0"/>
              <a:t>чёрный</a:t>
            </a:r>
            <a:endParaRPr lang="ru-RU" sz="32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1214422"/>
            <a:ext cx="2643206" cy="13573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 rot="16200000">
            <a:off x="167363" y="176140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25мм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95924" y="5547621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35мм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4214810" y="1571612"/>
            <a:ext cx="2643206" cy="13573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Хорда 9"/>
          <p:cNvSpPr/>
          <p:nvPr/>
        </p:nvSpPr>
        <p:spPr>
          <a:xfrm rot="10800000">
            <a:off x="3571868" y="928670"/>
            <a:ext cx="2643206" cy="2643206"/>
          </a:xfrm>
          <a:prstGeom prst="chord">
            <a:avLst>
              <a:gd name="adj1" fmla="val 5317311"/>
              <a:gd name="adj2" fmla="val 162000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Хорда 11"/>
          <p:cNvSpPr/>
          <p:nvPr/>
        </p:nvSpPr>
        <p:spPr>
          <a:xfrm rot="10800000">
            <a:off x="6143636" y="928670"/>
            <a:ext cx="2643206" cy="2643206"/>
          </a:xfrm>
          <a:prstGeom prst="chord">
            <a:avLst>
              <a:gd name="adj1" fmla="val 5317311"/>
              <a:gd name="adj2" fmla="val 162000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42844" y="3714752"/>
            <a:ext cx="59224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б</a:t>
            </a:r>
            <a:r>
              <a:rPr lang="ru-RU" sz="3200" dirty="0" smtClean="0"/>
              <a:t>) </a:t>
            </a:r>
            <a:r>
              <a:rPr lang="ru-RU" sz="3200" dirty="0" smtClean="0">
                <a:solidFill>
                  <a:srgbClr val="002060"/>
                </a:solidFill>
              </a:rPr>
              <a:t>туловище – </a:t>
            </a:r>
            <a:r>
              <a:rPr lang="ru-RU" sz="3200" i="1" dirty="0" smtClean="0"/>
              <a:t>красный и чёрный</a:t>
            </a:r>
            <a:endParaRPr lang="ru-RU" sz="3200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14348" y="4786322"/>
            <a:ext cx="3500462" cy="18573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785918" y="785794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40мм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143108" y="4429132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70мм</a:t>
            </a:r>
            <a:endParaRPr lang="ru-RU" b="1" dirty="0"/>
          </a:p>
        </p:txBody>
      </p:sp>
      <p:sp>
        <p:nvSpPr>
          <p:cNvPr id="17" name="Хорда 16"/>
          <p:cNvSpPr/>
          <p:nvPr/>
        </p:nvSpPr>
        <p:spPr>
          <a:xfrm rot="10800000">
            <a:off x="4786314" y="4000504"/>
            <a:ext cx="2643206" cy="2643206"/>
          </a:xfrm>
          <a:prstGeom prst="chord">
            <a:avLst>
              <a:gd name="adj1" fmla="val 5317311"/>
              <a:gd name="adj2" fmla="val 1620000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Хорда 17"/>
          <p:cNvSpPr/>
          <p:nvPr/>
        </p:nvSpPr>
        <p:spPr>
          <a:xfrm rot="10800000">
            <a:off x="6357950" y="3929066"/>
            <a:ext cx="2643206" cy="2643206"/>
          </a:xfrm>
          <a:prstGeom prst="chord">
            <a:avLst>
              <a:gd name="adj1" fmla="val 5317311"/>
              <a:gd name="adj2" fmla="val 1620000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/>
      <p:bldP spid="7" grpId="0"/>
      <p:bldP spid="8" grpId="0" animBg="1"/>
      <p:bldP spid="10" grpId="0" animBg="1"/>
      <p:bldP spid="12" grpId="0" animBg="1"/>
      <p:bldP spid="13" grpId="0"/>
      <p:bldP spid="14" grpId="0" animBg="1"/>
      <p:bldP spid="15" grpId="0"/>
      <p:bldP spid="16" grpId="0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31614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в) </a:t>
            </a:r>
            <a:r>
              <a:rPr lang="ru-RU" sz="3200" dirty="0" smtClean="0">
                <a:solidFill>
                  <a:srgbClr val="002060"/>
                </a:solidFill>
              </a:rPr>
              <a:t>хвост</a:t>
            </a:r>
            <a:r>
              <a:rPr lang="ru-RU" sz="3200" dirty="0" smtClean="0"/>
              <a:t> - </a:t>
            </a:r>
            <a:r>
              <a:rPr lang="ru-RU" sz="3200" i="1" dirty="0" smtClean="0"/>
              <a:t>чёрный</a:t>
            </a:r>
            <a:endParaRPr lang="ru-RU" sz="32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142984"/>
            <a:ext cx="4143404" cy="12858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43108" y="785794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85мм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24488" y="1547093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25мм</a:t>
            </a:r>
            <a:endParaRPr lang="ru-RU" b="1" dirty="0"/>
          </a:p>
        </p:txBody>
      </p:sp>
      <p:cxnSp>
        <p:nvCxnSpPr>
          <p:cNvPr id="7" name="Прямая соединительная линия 6"/>
          <p:cNvCxnSpPr>
            <a:endCxn id="3" idx="3"/>
          </p:cNvCxnSpPr>
          <p:nvPr/>
        </p:nvCxnSpPr>
        <p:spPr>
          <a:xfrm>
            <a:off x="571472" y="1785926"/>
            <a:ext cx="4143404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940152" y="332656"/>
            <a:ext cx="792088" cy="30963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940152" y="2924944"/>
            <a:ext cx="792088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6200000">
            <a:off x="5275155" y="1645726"/>
            <a:ext cx="845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сгиб</a:t>
            </a:r>
            <a:endParaRPr lang="ru-RU" sz="28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012160" y="2708920"/>
            <a:ext cx="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444208" y="2996952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084168" y="2780928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156176" y="2780928"/>
            <a:ext cx="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228184" y="2852936"/>
            <a:ext cx="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300192" y="2852936"/>
            <a:ext cx="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516216" y="2996952"/>
            <a:ext cx="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372200" y="2924944"/>
            <a:ext cx="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660232" y="3140968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588224" y="3068960"/>
            <a:ext cx="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95536" y="3212976"/>
            <a:ext cx="31726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г) </a:t>
            </a:r>
            <a:r>
              <a:rPr lang="ru-RU" sz="3200" dirty="0" smtClean="0">
                <a:solidFill>
                  <a:srgbClr val="002060"/>
                </a:solidFill>
              </a:rPr>
              <a:t>крыло</a:t>
            </a:r>
            <a:r>
              <a:rPr lang="ru-RU" sz="3200" dirty="0" smtClean="0"/>
              <a:t>- </a:t>
            </a:r>
            <a:r>
              <a:rPr lang="ru-RU" sz="3200" i="1" dirty="0" smtClean="0"/>
              <a:t>чёрный</a:t>
            </a:r>
            <a:endParaRPr lang="ru-RU" sz="3200" i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683568" y="4149080"/>
            <a:ext cx="3528392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 rot="16200000">
            <a:off x="179512" y="4941168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40мм</a:t>
            </a:r>
            <a:endParaRPr lang="ru-RU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907704" y="378904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85мм</a:t>
            </a:r>
            <a:endParaRPr lang="ru-RU" b="1" dirty="0"/>
          </a:p>
        </p:txBody>
      </p:sp>
      <p:sp>
        <p:nvSpPr>
          <p:cNvPr id="40" name="Прямоугольник 39"/>
          <p:cNvSpPr/>
          <p:nvPr/>
        </p:nvSpPr>
        <p:spPr>
          <a:xfrm rot="5400000">
            <a:off x="4716016" y="4293096"/>
            <a:ext cx="2880320" cy="15841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H="1">
            <a:off x="6156176" y="5805264"/>
            <a:ext cx="72008" cy="57606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5364088" y="6021288"/>
            <a:ext cx="360040" cy="50405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Хорда 54"/>
          <p:cNvSpPr/>
          <p:nvPr/>
        </p:nvSpPr>
        <p:spPr>
          <a:xfrm rot="10800000">
            <a:off x="3851920" y="3645024"/>
            <a:ext cx="3096344" cy="2880320"/>
          </a:xfrm>
          <a:prstGeom prst="chord">
            <a:avLst>
              <a:gd name="adj1" fmla="val 5317311"/>
              <a:gd name="adj2" fmla="val 1630197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Дуга 55"/>
          <p:cNvSpPr/>
          <p:nvPr/>
        </p:nvSpPr>
        <p:spPr>
          <a:xfrm rot="20288456">
            <a:off x="5076056" y="3789040"/>
            <a:ext cx="1512168" cy="1152128"/>
          </a:xfrm>
          <a:prstGeom prst="arc">
            <a:avLst>
              <a:gd name="adj1" fmla="val 14485780"/>
              <a:gd name="adj2" fmla="val 1882245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5940152" y="5949280"/>
            <a:ext cx="216024" cy="43204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5868144" y="5949280"/>
            <a:ext cx="72008" cy="504056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5724128" y="6021288"/>
            <a:ext cx="144016" cy="43204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6228184" y="5805264"/>
            <a:ext cx="144016" cy="43204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0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500"/>
                            </p:stCondLst>
                            <p:childTnLst>
                              <p:par>
                                <p:cTn id="1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500"/>
                            </p:stCondLst>
                            <p:childTnLst>
                              <p:par>
                                <p:cTn id="1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500"/>
                            </p:stCondLst>
                            <p:childTnLst>
                              <p:par>
                                <p:cTn id="1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9" grpId="0" animBg="1"/>
      <p:bldP spid="13" grpId="0"/>
      <p:bldP spid="36" grpId="0"/>
      <p:bldP spid="37" grpId="0" animBg="1"/>
      <p:bldP spid="38" grpId="0"/>
      <p:bldP spid="39" grpId="0"/>
      <p:bldP spid="40" grpId="0" animBg="1"/>
      <p:bldP spid="55" grpId="0" animBg="1"/>
      <p:bldP spid="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88640"/>
            <a:ext cx="11471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белый</a:t>
            </a:r>
            <a:endParaRPr lang="ru-RU" sz="28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980728"/>
            <a:ext cx="2592288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19672" y="620688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30мм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133733" y="1016889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10мм</a:t>
            </a:r>
            <a:endParaRPr lang="ru-RU" b="1" dirty="0"/>
          </a:p>
        </p:txBody>
      </p:sp>
      <p:sp>
        <p:nvSpPr>
          <p:cNvPr id="7" name="Арка 6"/>
          <p:cNvSpPr/>
          <p:nvPr/>
        </p:nvSpPr>
        <p:spPr>
          <a:xfrm rot="15505735">
            <a:off x="772304" y="904615"/>
            <a:ext cx="417297" cy="521667"/>
          </a:xfrm>
          <a:prstGeom prst="blockArc">
            <a:avLst>
              <a:gd name="adj1" fmla="val 6951651"/>
              <a:gd name="adj2" fmla="val 15987679"/>
              <a:gd name="adj3" fmla="val 0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Арка 8"/>
          <p:cNvSpPr/>
          <p:nvPr/>
        </p:nvSpPr>
        <p:spPr>
          <a:xfrm rot="15505735">
            <a:off x="1276359" y="904614"/>
            <a:ext cx="417297" cy="521667"/>
          </a:xfrm>
          <a:prstGeom prst="blockArc">
            <a:avLst>
              <a:gd name="adj1" fmla="val 6951651"/>
              <a:gd name="adj2" fmla="val 15987679"/>
              <a:gd name="adj3" fmla="val 0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Арка 9"/>
          <p:cNvSpPr/>
          <p:nvPr/>
        </p:nvSpPr>
        <p:spPr>
          <a:xfrm rot="15505735">
            <a:off x="2788527" y="904614"/>
            <a:ext cx="417297" cy="521667"/>
          </a:xfrm>
          <a:prstGeom prst="blockArc">
            <a:avLst>
              <a:gd name="adj1" fmla="val 6951651"/>
              <a:gd name="adj2" fmla="val 15987679"/>
              <a:gd name="adj3" fmla="val 0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Арка 10"/>
          <p:cNvSpPr/>
          <p:nvPr/>
        </p:nvSpPr>
        <p:spPr>
          <a:xfrm rot="15505735">
            <a:off x="1780416" y="904613"/>
            <a:ext cx="417297" cy="521667"/>
          </a:xfrm>
          <a:prstGeom prst="blockArc">
            <a:avLst>
              <a:gd name="adj1" fmla="val 6951651"/>
              <a:gd name="adj2" fmla="val 15987679"/>
              <a:gd name="adj3" fmla="val 0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Арка 11"/>
          <p:cNvSpPr/>
          <p:nvPr/>
        </p:nvSpPr>
        <p:spPr>
          <a:xfrm rot="15505735">
            <a:off x="2284472" y="904614"/>
            <a:ext cx="417297" cy="521667"/>
          </a:xfrm>
          <a:prstGeom prst="blockArc">
            <a:avLst>
              <a:gd name="adj1" fmla="val 6951651"/>
              <a:gd name="adj2" fmla="val 15987679"/>
              <a:gd name="adj3" fmla="val 0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5976" y="260648"/>
            <a:ext cx="4683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2. </a:t>
            </a:r>
            <a:r>
              <a:rPr lang="ru-RU" sz="2800" i="1" dirty="0" smtClean="0">
                <a:solidFill>
                  <a:srgbClr val="002060"/>
                </a:solidFill>
              </a:rPr>
              <a:t>Ягоды</a:t>
            </a:r>
            <a:r>
              <a:rPr lang="ru-RU" sz="2800" i="1" dirty="0" smtClean="0"/>
              <a:t> – оранжевый(2шт.)</a:t>
            </a:r>
            <a:endParaRPr lang="ru-RU" sz="2800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16016" y="980728"/>
            <a:ext cx="424847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4331163" y="1077550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1см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96136" y="692696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8см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499992" y="1700808"/>
            <a:ext cx="3487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Сложить гармошкой</a:t>
            </a:r>
            <a:endParaRPr lang="ru-RU" sz="2800" i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76056" y="2492896"/>
            <a:ext cx="504056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076056" y="2492896"/>
            <a:ext cx="504056" cy="43204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6876256" y="980728"/>
            <a:ext cx="0" cy="504056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292080" y="980728"/>
            <a:ext cx="0" cy="504056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868144" y="980728"/>
            <a:ext cx="0" cy="504056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956376" y="980728"/>
            <a:ext cx="0" cy="504056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8460432" y="980728"/>
            <a:ext cx="0" cy="504056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372200" y="980728"/>
            <a:ext cx="0" cy="504056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7452320" y="980728"/>
            <a:ext cx="0" cy="504056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6" grpId="0"/>
      <p:bldP spid="7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/>
      <p:bldP spid="16" grpId="0"/>
      <p:bldP spid="17" grpId="0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6632"/>
            <a:ext cx="1724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</a:rPr>
              <a:t>3. Сборка.</a:t>
            </a:r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63888" y="116632"/>
            <a:ext cx="4968552" cy="66247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851920" y="3212976"/>
            <a:ext cx="4464496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851920" y="3212976"/>
            <a:ext cx="4464496" cy="7200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084168" y="3212976"/>
            <a:ext cx="2232248" cy="7200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236296" y="3212976"/>
            <a:ext cx="1008112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644008" y="3356992"/>
            <a:ext cx="288032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3851920" y="3212976"/>
            <a:ext cx="792088" cy="36004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851920" y="2996952"/>
            <a:ext cx="720080" cy="21602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4355976" y="3212976"/>
            <a:ext cx="1008112" cy="36004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4613920" y="3212976"/>
            <a:ext cx="1254224" cy="76200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4427984" y="2564904"/>
            <a:ext cx="648072" cy="648072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 flipV="1">
            <a:off x="3923928" y="2636912"/>
            <a:ext cx="936104" cy="57606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5148064" y="3573016"/>
            <a:ext cx="144016" cy="288032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499992" y="3717032"/>
            <a:ext cx="576064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427984" y="2852936"/>
            <a:ext cx="288032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4860032" y="2708920"/>
            <a:ext cx="0" cy="288032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4644008" y="2564904"/>
            <a:ext cx="72008" cy="21602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995936" y="3284984"/>
            <a:ext cx="360040" cy="7200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4067944" y="3429000"/>
            <a:ext cx="72008" cy="21602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5076056" y="3429000"/>
            <a:ext cx="432048" cy="7200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4788024" y="3861048"/>
            <a:ext cx="0" cy="216024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995936" y="2924944"/>
            <a:ext cx="360040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Хорда 57"/>
          <p:cNvSpPr/>
          <p:nvPr/>
        </p:nvSpPr>
        <p:spPr>
          <a:xfrm rot="10800000">
            <a:off x="6372200" y="1556792"/>
            <a:ext cx="1596716" cy="1708242"/>
          </a:xfrm>
          <a:prstGeom prst="chord">
            <a:avLst>
              <a:gd name="adj1" fmla="val 5384404"/>
              <a:gd name="adj2" fmla="val 1620000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Хорда 58"/>
          <p:cNvSpPr/>
          <p:nvPr/>
        </p:nvSpPr>
        <p:spPr>
          <a:xfrm>
            <a:off x="6372200" y="1556792"/>
            <a:ext cx="1584176" cy="1728192"/>
          </a:xfrm>
          <a:prstGeom prst="chord">
            <a:avLst>
              <a:gd name="adj1" fmla="val 5384104"/>
              <a:gd name="adj2" fmla="val 16200002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Хорда 59"/>
          <p:cNvSpPr/>
          <p:nvPr/>
        </p:nvSpPr>
        <p:spPr>
          <a:xfrm rot="5400000">
            <a:off x="6804248" y="1196752"/>
            <a:ext cx="720080" cy="864096"/>
          </a:xfrm>
          <a:prstGeom prst="chord">
            <a:avLst>
              <a:gd name="adj1" fmla="val 5317311"/>
              <a:gd name="adj2" fmla="val 1620000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Хорда 60"/>
          <p:cNvSpPr/>
          <p:nvPr/>
        </p:nvSpPr>
        <p:spPr>
          <a:xfrm rot="10199760">
            <a:off x="6722567" y="1658420"/>
            <a:ext cx="1315491" cy="1661823"/>
          </a:xfrm>
          <a:prstGeom prst="chord">
            <a:avLst>
              <a:gd name="adj1" fmla="val 3426395"/>
              <a:gd name="adj2" fmla="val 1431909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6948264" y="3212976"/>
            <a:ext cx="504056" cy="1368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ый треугольник 62"/>
          <p:cNvSpPr/>
          <p:nvPr/>
        </p:nvSpPr>
        <p:spPr>
          <a:xfrm rot="10800000">
            <a:off x="7164288" y="4581128"/>
            <a:ext cx="288032" cy="504056"/>
          </a:xfrm>
          <a:prstGeom prst="rt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ый треугольник 63"/>
          <p:cNvSpPr/>
          <p:nvPr/>
        </p:nvSpPr>
        <p:spPr>
          <a:xfrm rot="10800000" flipH="1">
            <a:off x="6948264" y="4581128"/>
            <a:ext cx="288032" cy="504056"/>
          </a:xfrm>
          <a:prstGeom prst="rt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7236296" y="2132856"/>
            <a:ext cx="72008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Арка 66"/>
          <p:cNvSpPr/>
          <p:nvPr/>
        </p:nvSpPr>
        <p:spPr>
          <a:xfrm rot="15505735">
            <a:off x="7643391" y="2066480"/>
            <a:ext cx="349950" cy="234618"/>
          </a:xfrm>
          <a:prstGeom prst="blockArc">
            <a:avLst>
              <a:gd name="adj1" fmla="val 8575233"/>
              <a:gd name="adj2" fmla="val 13246422"/>
              <a:gd name="adj3" fmla="val 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8" name="Арка 67"/>
          <p:cNvSpPr/>
          <p:nvPr/>
        </p:nvSpPr>
        <p:spPr>
          <a:xfrm rot="15505735">
            <a:off x="7499375" y="2066480"/>
            <a:ext cx="349950" cy="234618"/>
          </a:xfrm>
          <a:prstGeom prst="blockArc">
            <a:avLst>
              <a:gd name="adj1" fmla="val 8575233"/>
              <a:gd name="adj2" fmla="val 13246422"/>
              <a:gd name="adj3" fmla="val 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9" name="Арка 68"/>
          <p:cNvSpPr/>
          <p:nvPr/>
        </p:nvSpPr>
        <p:spPr>
          <a:xfrm rot="15505735">
            <a:off x="7283352" y="2066480"/>
            <a:ext cx="349950" cy="234618"/>
          </a:xfrm>
          <a:prstGeom prst="blockArc">
            <a:avLst>
              <a:gd name="adj1" fmla="val 8575233"/>
              <a:gd name="adj2" fmla="val 13246422"/>
              <a:gd name="adj3" fmla="val 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0" name="Арка 69"/>
          <p:cNvSpPr/>
          <p:nvPr/>
        </p:nvSpPr>
        <p:spPr>
          <a:xfrm rot="15904559">
            <a:off x="7121209" y="2055930"/>
            <a:ext cx="349950" cy="234618"/>
          </a:xfrm>
          <a:prstGeom prst="blockArc">
            <a:avLst>
              <a:gd name="adj1" fmla="val 8575233"/>
              <a:gd name="adj2" fmla="val 13246422"/>
              <a:gd name="adj3" fmla="val 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1" name="Овал 70"/>
          <p:cNvSpPr/>
          <p:nvPr/>
        </p:nvSpPr>
        <p:spPr>
          <a:xfrm>
            <a:off x="6876256" y="14127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Равнобедренный треугольник 72"/>
          <p:cNvSpPr/>
          <p:nvPr/>
        </p:nvSpPr>
        <p:spPr>
          <a:xfrm rot="16200000">
            <a:off x="6588224" y="1484784"/>
            <a:ext cx="72008" cy="21602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4572000" y="3284984"/>
            <a:ext cx="216024" cy="21602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4572000" y="2420888"/>
            <a:ext cx="216024" cy="21602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4355976" y="2492896"/>
            <a:ext cx="216024" cy="21602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4355976" y="2780928"/>
            <a:ext cx="216024" cy="21602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3779912" y="2564904"/>
            <a:ext cx="216024" cy="21602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3923928" y="2780928"/>
            <a:ext cx="216024" cy="21602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3779912" y="2924944"/>
            <a:ext cx="216024" cy="21602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3923928" y="3212976"/>
            <a:ext cx="216024" cy="21602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3779912" y="3429000"/>
            <a:ext cx="216024" cy="21602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4788024" y="2564904"/>
            <a:ext cx="216024" cy="21602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3995936" y="3573016"/>
            <a:ext cx="216024" cy="21602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Овал 84"/>
          <p:cNvSpPr/>
          <p:nvPr/>
        </p:nvSpPr>
        <p:spPr>
          <a:xfrm>
            <a:off x="4283968" y="3429000"/>
            <a:ext cx="216024" cy="21602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4932040" y="3429000"/>
            <a:ext cx="216024" cy="21602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4427984" y="3645024"/>
            <a:ext cx="216024" cy="21602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4716016" y="3933056"/>
            <a:ext cx="216024" cy="21602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5076056" y="3789040"/>
            <a:ext cx="216024" cy="21602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8" grpId="0" animBg="1"/>
      <p:bldP spid="59" grpId="1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7" grpId="0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77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s320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Касаткина</dc:creator>
  <cp:lastModifiedBy>Андрей</cp:lastModifiedBy>
  <cp:revision>20</cp:revision>
  <dcterms:created xsi:type="dcterms:W3CDTF">2012-01-11T12:41:23Z</dcterms:created>
  <dcterms:modified xsi:type="dcterms:W3CDTF">2013-01-23T15:04:58Z</dcterms:modified>
</cp:coreProperties>
</file>