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311A-93BD-4EEA-B21D-9BEC4AD0B99A}" type="datetimeFigureOut">
              <a:rPr lang="ru-RU" smtClean="0"/>
              <a:pPr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3B33-E59E-463C-9C2C-9153120EAC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815290" cy="3386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ученицы 4 класса «А»</a:t>
            </a:r>
            <a:b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 49</a:t>
            </a:r>
            <a:b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Керимхановой Амины.</a:t>
            </a:r>
            <a:endParaRPr lang="ru-RU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876"/>
            <a:ext cx="6400800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 – тарцевание.</a:t>
            </a:r>
          </a:p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Кактус.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6072206"/>
            <a:ext cx="3939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Учитель: Благова Н.А.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Kaktus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13" y="4429131"/>
            <a:ext cx="984030" cy="1571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2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428604"/>
            <a:ext cx="2731557" cy="409733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642918"/>
            <a:ext cx="2706249" cy="405937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5429264"/>
            <a:ext cx="4606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Болтукаева Айшат</a:t>
            </a:r>
            <a:endParaRPr lang="ru-RU" sz="4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71480"/>
            <a:ext cx="2801499" cy="420225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94606"/>
            <a:ext cx="2786082" cy="417912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5500702"/>
            <a:ext cx="4233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Курьянович Диана</a:t>
            </a:r>
            <a:endParaRPr lang="ru-RU" sz="40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857232"/>
            <a:ext cx="2857520" cy="428628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2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857232"/>
            <a:ext cx="2849125" cy="427368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5643578"/>
            <a:ext cx="3573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Щербаков Егор</a:t>
            </a:r>
            <a:endParaRPr lang="ru-RU" sz="40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714356"/>
            <a:ext cx="2801500" cy="420225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2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500042"/>
            <a:ext cx="2753874" cy="41308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5500702"/>
            <a:ext cx="4018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Свиридова Алёна</a:t>
            </a:r>
            <a:endParaRPr lang="ru-RU" sz="4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714356"/>
            <a:ext cx="2753875" cy="413081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785794"/>
            <a:ext cx="2643206" cy="396480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5500702"/>
            <a:ext cx="4008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Мухтярова Зухра</a:t>
            </a:r>
            <a:endParaRPr lang="ru-RU" sz="40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aktus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28604"/>
            <a:ext cx="1086988" cy="16304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857232"/>
            <a:ext cx="2610999" cy="391649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928670"/>
            <a:ext cx="2610999" cy="391649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786314" y="5500702"/>
            <a:ext cx="355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Степанов Вова</a:t>
            </a:r>
            <a:endParaRPr lang="ru-RU" sz="4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66874_1667-8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28"/>
            <a:ext cx="1238258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071546"/>
            <a:ext cx="2658624" cy="398793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928670"/>
            <a:ext cx="2706249" cy="405937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5500702"/>
            <a:ext cx="4242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Иогансен Катя</a:t>
            </a:r>
            <a:endParaRPr lang="ru-RU" sz="4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714356"/>
            <a:ext cx="2658624" cy="398793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785794"/>
            <a:ext cx="2706250" cy="405937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5500702"/>
            <a:ext cx="4808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Королькова Ксюша</a:t>
            </a:r>
            <a:endParaRPr lang="ru-RU" sz="4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2753875" cy="413081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785794"/>
            <a:ext cx="2786082" cy="417912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160776" y="5643578"/>
            <a:ext cx="5044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Супрядкина Полина</a:t>
            </a:r>
            <a:endParaRPr lang="ru-RU" sz="4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1359775_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571876"/>
            <a:ext cx="1455328" cy="19367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2706249" cy="405937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928670"/>
            <a:ext cx="2643206" cy="396481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357686" y="5572140"/>
            <a:ext cx="443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Бабашкин Сергей</a:t>
            </a:r>
            <a:endParaRPr lang="ru-RU" sz="4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мастер – </a:t>
            </a:r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Керимханова Амина</a:t>
            </a:r>
            <a:r>
              <a:rPr lang="ru-RU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1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857364"/>
            <a:ext cx="2786082" cy="4179123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857364"/>
            <a:ext cx="2762253" cy="414338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2896751" cy="434512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785794"/>
            <a:ext cx="2872938" cy="430940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42549" y="5857892"/>
            <a:ext cx="5301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Нигматулина Настя</a:t>
            </a:r>
            <a:endParaRPr lang="ru-RU" sz="44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1359775_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000496" y="4143380"/>
            <a:ext cx="1079564" cy="14366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4500594" cy="300039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1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643314"/>
            <a:ext cx="4488002" cy="299200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1071546"/>
            <a:ext cx="40225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Кактусы</a:t>
            </a:r>
          </a:p>
          <a:p>
            <a:pPr algn="ctr"/>
            <a:r>
              <a:rPr lang="ru-RU" sz="44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подоконнике</a:t>
            </a:r>
            <a:endParaRPr lang="ru-RU" sz="44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этап – два куска пластилина скатываем в один шар.</a:t>
            </a:r>
            <a:endParaRPr lang="ru-RU" sz="36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1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714488"/>
            <a:ext cx="3416432" cy="227762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1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357694"/>
            <a:ext cx="3344994" cy="222999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1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714488"/>
            <a:ext cx="3416432" cy="227762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Kaktus-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353" y="5214950"/>
            <a:ext cx="894558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первого этапа.</a:t>
            </a:r>
            <a:endParaRPr lang="ru-RU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1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2571744"/>
            <a:ext cx="2357454" cy="353618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571612"/>
            <a:ext cx="2333641" cy="350046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5572140"/>
            <a:ext cx="1152811" cy="1081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Таких шариков надо сделать два.</a:t>
            </a:r>
            <a:endParaRPr lang="ru-RU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1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571612"/>
            <a:ext cx="3353324" cy="223554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1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14818"/>
            <a:ext cx="3273556" cy="218237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666874_1667-8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714488"/>
            <a:ext cx="1039362" cy="15590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372476" cy="157163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Второй этап – нарезаем полоски длиной 1 см из гофрированной бумаги.</a:t>
            </a:r>
            <a:endParaRPr lang="ru-RU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1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1500174"/>
            <a:ext cx="3380713" cy="225380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143380"/>
            <a:ext cx="3559308" cy="237287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11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214554"/>
            <a:ext cx="3452151" cy="230143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Kaktus-t0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5286388"/>
            <a:ext cx="773581" cy="12355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Мастер, мастер, помоги!</a:t>
            </a:r>
            <a:endParaRPr lang="ru-RU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857496"/>
            <a:ext cx="2428892" cy="364333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11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643050"/>
            <a:ext cx="3786214" cy="252414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Kaktus-t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5072074"/>
            <a:ext cx="995945" cy="15906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ru-RU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Делаем горшочек.</a:t>
            </a:r>
            <a:endParaRPr lang="ru-RU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1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28604"/>
            <a:ext cx="2000264" cy="300039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1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714620"/>
            <a:ext cx="2143140" cy="321471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MG_11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2229996" cy="334499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IMG_11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786190"/>
            <a:ext cx="1928826" cy="289323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Kaktus-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5214950"/>
            <a:ext cx="849829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ВЕРНИСАЖ</a:t>
            </a:r>
            <a:endParaRPr lang="ru-RU" sz="72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785926"/>
            <a:ext cx="2563373" cy="384506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785926"/>
            <a:ext cx="2571768" cy="385765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429124" y="5929330"/>
            <a:ext cx="4046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Шевчук Полина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121</TotalTime>
  <Words>89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Тема2</vt:lpstr>
      <vt:lpstr>Мастер-класс  ученицы 4 класса «А» ГБОУ СОШ № 49 Керимхановой Амины.</vt:lpstr>
      <vt:lpstr>Наш мастер – Керимханова Амина.</vt:lpstr>
      <vt:lpstr>Первый этап – два куска пластилина скатываем в один шар.</vt:lpstr>
      <vt:lpstr>Результат первого этапа.</vt:lpstr>
      <vt:lpstr>Таких шариков надо сделать два.</vt:lpstr>
      <vt:lpstr>Второй этап – нарезаем полоски длиной 1 см из гофрированной бумаги.</vt:lpstr>
      <vt:lpstr>Мастер, мастер, помоги!</vt:lpstr>
      <vt:lpstr>Делаем горшочек.</vt:lpstr>
      <vt:lpstr>ВЕРНИСАЖ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ученицы 4 класса «А» ГБОУ СОШ № 49 Керимхановой Амины.</dc:title>
  <dc:creator>Admin</dc:creator>
  <cp:lastModifiedBy>Admin</cp:lastModifiedBy>
  <cp:revision>16</cp:revision>
  <dcterms:created xsi:type="dcterms:W3CDTF">2013-04-11T14:20:41Z</dcterms:created>
  <dcterms:modified xsi:type="dcterms:W3CDTF">2013-04-11T16:30:52Z</dcterms:modified>
</cp:coreProperties>
</file>