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D6E608"/>
    <a:srgbClr val="0C540F"/>
    <a:srgbClr val="33CC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9668-9EE0-437F-B5AE-B565B7582BE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CAFD-E3C7-412F-8704-94F1FC002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9668-9EE0-437F-B5AE-B565B7582BE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CAFD-E3C7-412F-8704-94F1FC002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9668-9EE0-437F-B5AE-B565B7582BE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CAFD-E3C7-412F-8704-94F1FC002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9668-9EE0-437F-B5AE-B565B7582BE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CAFD-E3C7-412F-8704-94F1FC002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9668-9EE0-437F-B5AE-B565B7582BE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CAFD-E3C7-412F-8704-94F1FC002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9668-9EE0-437F-B5AE-B565B7582BE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CAFD-E3C7-412F-8704-94F1FC002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9668-9EE0-437F-B5AE-B565B7582BE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CAFD-E3C7-412F-8704-94F1FC002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9668-9EE0-437F-B5AE-B565B7582BE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CAFD-E3C7-412F-8704-94F1FC002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9668-9EE0-437F-B5AE-B565B7582BE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CAFD-E3C7-412F-8704-94F1FC002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9668-9EE0-437F-B5AE-B565B7582BE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CAFD-E3C7-412F-8704-94F1FC002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9668-9EE0-437F-B5AE-B565B7582BE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CAFD-E3C7-412F-8704-94F1FC002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69668-9EE0-437F-B5AE-B565B7582BE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FCAFD-E3C7-412F-8704-94F1FC002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484784"/>
            <a:ext cx="621510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Урок труда</a:t>
            </a:r>
            <a:endParaRPr lang="ru-RU" sz="8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9872" y="3429000"/>
            <a:ext cx="2211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(технология) 3 класс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68396" y="5301208"/>
            <a:ext cx="33756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Презентацию подготовила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Касаткина Елена Владимировна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ГБОУ СОШ №122 Центральный р-н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г. Санкт-Петербург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>
            <a:alpha val="5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2276872"/>
            <a:ext cx="43946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Шитьё закладки.</a:t>
            </a:r>
            <a:endParaRPr lang="ru-RU" sz="4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Блок-схема: узел 21"/>
          <p:cNvSpPr/>
          <p:nvPr/>
        </p:nvSpPr>
        <p:spPr>
          <a:xfrm>
            <a:off x="7956376" y="2564904"/>
            <a:ext cx="72008" cy="72008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60648"/>
            <a:ext cx="4608512" cy="4752528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508104" y="2636912"/>
            <a:ext cx="2520280" cy="2376264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508104" y="260648"/>
            <a:ext cx="2520280" cy="2376264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5004048" y="4941168"/>
            <a:ext cx="72008" cy="72008"/>
          </a:xfrm>
          <a:prstGeom prst="flowChartConnector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5508104" y="4941168"/>
            <a:ext cx="72008" cy="72008"/>
          </a:xfrm>
          <a:prstGeom prst="flowChartConnector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5004048" y="260648"/>
            <a:ext cx="72008" cy="72008"/>
          </a:xfrm>
          <a:prstGeom prst="flowChartConnector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467544" y="260648"/>
            <a:ext cx="72008" cy="72008"/>
          </a:xfrm>
          <a:prstGeom prst="flowChartConnector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467544" y="4941168"/>
            <a:ext cx="72008" cy="72008"/>
          </a:xfrm>
          <a:prstGeom prst="flowChartConnector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7956376" y="2564904"/>
            <a:ext cx="72008" cy="72008"/>
          </a:xfrm>
          <a:prstGeom prst="flowChartConnector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7956376" y="4941168"/>
            <a:ext cx="72008" cy="72008"/>
          </a:xfrm>
          <a:prstGeom prst="flowChartConnector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5508104" y="2564904"/>
            <a:ext cx="72008" cy="72008"/>
          </a:xfrm>
          <a:prstGeom prst="flowChartConnector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5508104" y="260648"/>
            <a:ext cx="72008" cy="72008"/>
          </a:xfrm>
          <a:prstGeom prst="flowChartConnector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7956376" y="260648"/>
            <a:ext cx="72008" cy="72008"/>
          </a:xfrm>
          <a:prstGeom prst="flowChartConnector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>
            <a:stCxn id="11" idx="5"/>
            <a:endCxn id="7" idx="6"/>
          </p:cNvCxnSpPr>
          <p:nvPr/>
        </p:nvCxnSpPr>
        <p:spPr>
          <a:xfrm>
            <a:off x="529007" y="322111"/>
            <a:ext cx="4547049" cy="46550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2" idx="6"/>
            <a:endCxn id="10" idx="6"/>
          </p:cNvCxnSpPr>
          <p:nvPr/>
        </p:nvCxnSpPr>
        <p:spPr>
          <a:xfrm flipV="1">
            <a:off x="539552" y="296652"/>
            <a:ext cx="4536504" cy="468052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580112" y="2636912"/>
            <a:ext cx="2422813" cy="236571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508104" y="260648"/>
            <a:ext cx="2458817" cy="231480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5508104" y="2636912"/>
            <a:ext cx="2484276" cy="237626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5508104" y="260648"/>
            <a:ext cx="2509735" cy="236571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Блок-схема: узел 18"/>
          <p:cNvSpPr/>
          <p:nvPr/>
        </p:nvSpPr>
        <p:spPr>
          <a:xfrm>
            <a:off x="5508104" y="2564904"/>
            <a:ext cx="72008" cy="72008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 flipV="1">
            <a:off x="7956376" y="2564904"/>
            <a:ext cx="72008" cy="72008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21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>
            <a:alpha val="5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9912" y="116632"/>
            <a:ext cx="1800200" cy="1656184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779912" y="5085184"/>
            <a:ext cx="1800200" cy="1656184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3429000"/>
            <a:ext cx="1800200" cy="1656184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1772816"/>
            <a:ext cx="1800200" cy="1656184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45" idx="3"/>
          </p:cNvCxnSpPr>
          <p:nvPr/>
        </p:nvCxnSpPr>
        <p:spPr>
          <a:xfrm>
            <a:off x="3790457" y="5074639"/>
            <a:ext cx="1728192" cy="160526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endCxn id="41" idx="6"/>
          </p:cNvCxnSpPr>
          <p:nvPr/>
        </p:nvCxnSpPr>
        <p:spPr>
          <a:xfrm>
            <a:off x="3851920" y="3429000"/>
            <a:ext cx="1728192" cy="162018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endCxn id="26" idx="0"/>
          </p:cNvCxnSpPr>
          <p:nvPr/>
        </p:nvCxnSpPr>
        <p:spPr>
          <a:xfrm>
            <a:off x="3779912" y="1772816"/>
            <a:ext cx="1764196" cy="15841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endCxn id="29" idx="7"/>
          </p:cNvCxnSpPr>
          <p:nvPr/>
        </p:nvCxnSpPr>
        <p:spPr>
          <a:xfrm>
            <a:off x="3779912" y="116632"/>
            <a:ext cx="1789655" cy="159472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43" idx="6"/>
          </p:cNvCxnSpPr>
          <p:nvPr/>
        </p:nvCxnSpPr>
        <p:spPr>
          <a:xfrm flipV="1">
            <a:off x="3779912" y="5049180"/>
            <a:ext cx="1800200" cy="168164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46" idx="6"/>
          </p:cNvCxnSpPr>
          <p:nvPr/>
        </p:nvCxnSpPr>
        <p:spPr>
          <a:xfrm flipV="1">
            <a:off x="3779912" y="3392996"/>
            <a:ext cx="1800200" cy="168164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3851920" y="1772816"/>
            <a:ext cx="1717647" cy="162017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28" idx="6"/>
          </p:cNvCxnSpPr>
          <p:nvPr/>
        </p:nvCxnSpPr>
        <p:spPr>
          <a:xfrm flipV="1">
            <a:off x="3851920" y="116633"/>
            <a:ext cx="1717647" cy="162017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Блок-схема: узел 24"/>
          <p:cNvSpPr/>
          <p:nvPr/>
        </p:nvSpPr>
        <p:spPr>
          <a:xfrm>
            <a:off x="3779912" y="3356992"/>
            <a:ext cx="72008" cy="72008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5508104" y="3356992"/>
            <a:ext cx="72008" cy="72008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5508104" y="116632"/>
            <a:ext cx="72008" cy="72008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>
            <a:off x="3779912" y="1700808"/>
            <a:ext cx="72008" cy="72008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>
            <a:off x="5508104" y="1700808"/>
            <a:ext cx="72008" cy="72008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узел 29"/>
          <p:cNvSpPr/>
          <p:nvPr/>
        </p:nvSpPr>
        <p:spPr>
          <a:xfrm>
            <a:off x="3779912" y="116632"/>
            <a:ext cx="72008" cy="72008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3779912" y="1700808"/>
            <a:ext cx="72008" cy="72008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5508104" y="1700808"/>
            <a:ext cx="72008" cy="72008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3779912" y="3356992"/>
            <a:ext cx="72008" cy="72008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3779912" y="6669360"/>
            <a:ext cx="72008" cy="72008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узел 38"/>
          <p:cNvSpPr/>
          <p:nvPr/>
        </p:nvSpPr>
        <p:spPr>
          <a:xfrm>
            <a:off x="5508104" y="6669360"/>
            <a:ext cx="72008" cy="72008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лок-схема: узел 39"/>
          <p:cNvSpPr/>
          <p:nvPr/>
        </p:nvSpPr>
        <p:spPr>
          <a:xfrm>
            <a:off x="3779912" y="5013176"/>
            <a:ext cx="72008" cy="72008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узел 40"/>
          <p:cNvSpPr/>
          <p:nvPr/>
        </p:nvSpPr>
        <p:spPr>
          <a:xfrm>
            <a:off x="5508104" y="5013176"/>
            <a:ext cx="72008" cy="72008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лок-схема: узел 45"/>
          <p:cNvSpPr/>
          <p:nvPr/>
        </p:nvSpPr>
        <p:spPr>
          <a:xfrm>
            <a:off x="5508104" y="3356992"/>
            <a:ext cx="72008" cy="72008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лок-схема: узел 44"/>
          <p:cNvSpPr/>
          <p:nvPr/>
        </p:nvSpPr>
        <p:spPr>
          <a:xfrm>
            <a:off x="3779912" y="5013176"/>
            <a:ext cx="72008" cy="72008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лок-схема: узел 42"/>
          <p:cNvSpPr/>
          <p:nvPr/>
        </p:nvSpPr>
        <p:spPr>
          <a:xfrm>
            <a:off x="5508104" y="5013176"/>
            <a:ext cx="72008" cy="72008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23" grpId="0" animBg="1"/>
      <p:bldP spid="22" grpId="0" animBg="1"/>
      <p:bldP spid="21" grpId="0" animBg="1"/>
      <p:bldP spid="38" grpId="0" animBg="1"/>
      <p:bldP spid="39" grpId="0" animBg="1"/>
      <p:bldP spid="40" grpId="0" animBg="1"/>
      <p:bldP spid="41" grpId="0" animBg="1"/>
      <p:bldP spid="46" grpId="0" animBg="1"/>
      <p:bldP spid="45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>
            <a:alpha val="5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2304256" cy="64087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355976" y="188640"/>
            <a:ext cx="1728192" cy="6508104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16200000">
            <a:off x="160343" y="2447144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15см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547664" y="0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5см</a:t>
            </a:r>
            <a:endParaRPr lang="ru-RU" sz="20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115616" y="332656"/>
            <a:ext cx="0" cy="64087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475656" y="332656"/>
            <a:ext cx="0" cy="64087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339752" y="332656"/>
            <a:ext cx="0" cy="64087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699792" y="332656"/>
            <a:ext cx="0" cy="64087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1560" y="0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1см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043608" y="0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1см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627784" y="0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1см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195736" y="0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1см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662762" y="6395854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1см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662762" y="425470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1см</a:t>
            </a:r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115616" y="692696"/>
            <a:ext cx="15841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115616" y="6453336"/>
            <a:ext cx="15841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115616" y="1052736"/>
            <a:ext cx="3600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115616" y="1412776"/>
            <a:ext cx="3600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115616" y="1772816"/>
            <a:ext cx="3600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115616" y="2132856"/>
            <a:ext cx="3600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115616" y="2492896"/>
            <a:ext cx="3600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115616" y="2852936"/>
            <a:ext cx="3600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115616" y="3212976"/>
            <a:ext cx="3600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115616" y="3573016"/>
            <a:ext cx="3600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115616" y="3933056"/>
            <a:ext cx="3600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115616" y="4293096"/>
            <a:ext cx="3600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115616" y="4653136"/>
            <a:ext cx="3600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115616" y="5013176"/>
            <a:ext cx="3600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115616" y="5373216"/>
            <a:ext cx="3600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115616" y="5733256"/>
            <a:ext cx="3600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115616" y="6093296"/>
            <a:ext cx="3600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2339752" y="1052736"/>
            <a:ext cx="3600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339752" y="1412776"/>
            <a:ext cx="3600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339752" y="1772816"/>
            <a:ext cx="3600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339752" y="2132856"/>
            <a:ext cx="3600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339752" y="2492896"/>
            <a:ext cx="3600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339752" y="2852936"/>
            <a:ext cx="3600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339752" y="3212976"/>
            <a:ext cx="3600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2339752" y="3573016"/>
            <a:ext cx="3600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2339752" y="3933056"/>
            <a:ext cx="3600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2339752" y="4293096"/>
            <a:ext cx="3600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339752" y="4653136"/>
            <a:ext cx="3600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339752" y="5013176"/>
            <a:ext cx="3600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2339752" y="6093296"/>
            <a:ext cx="3600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339752" y="5733256"/>
            <a:ext cx="3600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339752" y="5373216"/>
            <a:ext cx="3600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2627784" y="6093296"/>
            <a:ext cx="720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2627784" y="5733256"/>
            <a:ext cx="720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1115616" y="5733256"/>
            <a:ext cx="720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2627784" y="5373216"/>
            <a:ext cx="720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1115616" y="5373216"/>
            <a:ext cx="720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627784" y="5013176"/>
            <a:ext cx="720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1115616" y="5013176"/>
            <a:ext cx="720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2627784" y="4653136"/>
            <a:ext cx="720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1115616" y="4653136"/>
            <a:ext cx="720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2627784" y="4293096"/>
            <a:ext cx="720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1115616" y="4293096"/>
            <a:ext cx="720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2627784" y="3933056"/>
            <a:ext cx="720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1115616" y="3933056"/>
            <a:ext cx="720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2627784" y="3573016"/>
            <a:ext cx="720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1115616" y="3573016"/>
            <a:ext cx="720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2627784" y="3212976"/>
            <a:ext cx="720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1115616" y="3212976"/>
            <a:ext cx="720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627784" y="2852936"/>
            <a:ext cx="720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1115616" y="2852936"/>
            <a:ext cx="720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2627784" y="2492896"/>
            <a:ext cx="720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1115616" y="2492896"/>
            <a:ext cx="720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2627784" y="2132856"/>
            <a:ext cx="720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1115616" y="2132856"/>
            <a:ext cx="720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2627784" y="1772816"/>
            <a:ext cx="720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1115616" y="1772816"/>
            <a:ext cx="720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2627784" y="1412776"/>
            <a:ext cx="720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1115616" y="1412776"/>
            <a:ext cx="720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2627784" y="1052736"/>
            <a:ext cx="720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1115616" y="1052736"/>
            <a:ext cx="720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1115616" y="6093296"/>
            <a:ext cx="720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Овал 121"/>
          <p:cNvSpPr/>
          <p:nvPr/>
        </p:nvSpPr>
        <p:spPr>
          <a:xfrm>
            <a:off x="4932040" y="386104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Овал 122"/>
          <p:cNvSpPr/>
          <p:nvPr/>
        </p:nvSpPr>
        <p:spPr>
          <a:xfrm>
            <a:off x="4644008" y="386104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Овал 123"/>
          <p:cNvSpPr/>
          <p:nvPr/>
        </p:nvSpPr>
        <p:spPr>
          <a:xfrm>
            <a:off x="4932040" y="357301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Овал 124"/>
          <p:cNvSpPr/>
          <p:nvPr/>
        </p:nvSpPr>
        <p:spPr>
          <a:xfrm>
            <a:off x="4644008" y="357301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Овал 125"/>
          <p:cNvSpPr/>
          <p:nvPr/>
        </p:nvSpPr>
        <p:spPr>
          <a:xfrm>
            <a:off x="4932040" y="328498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Овал 126"/>
          <p:cNvSpPr/>
          <p:nvPr/>
        </p:nvSpPr>
        <p:spPr>
          <a:xfrm>
            <a:off x="4644008" y="328498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Овал 127"/>
          <p:cNvSpPr/>
          <p:nvPr/>
        </p:nvSpPr>
        <p:spPr>
          <a:xfrm>
            <a:off x="4932040" y="299695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Овал 128"/>
          <p:cNvSpPr/>
          <p:nvPr/>
        </p:nvSpPr>
        <p:spPr>
          <a:xfrm>
            <a:off x="4644008" y="299695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Овал 129"/>
          <p:cNvSpPr/>
          <p:nvPr/>
        </p:nvSpPr>
        <p:spPr>
          <a:xfrm>
            <a:off x="4932040" y="270892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Овал 130"/>
          <p:cNvSpPr/>
          <p:nvPr/>
        </p:nvSpPr>
        <p:spPr>
          <a:xfrm>
            <a:off x="4644008" y="270892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Овал 131"/>
          <p:cNvSpPr/>
          <p:nvPr/>
        </p:nvSpPr>
        <p:spPr>
          <a:xfrm>
            <a:off x="4932040" y="242088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Овал 132"/>
          <p:cNvSpPr/>
          <p:nvPr/>
        </p:nvSpPr>
        <p:spPr>
          <a:xfrm>
            <a:off x="4644008" y="242088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Овал 133"/>
          <p:cNvSpPr/>
          <p:nvPr/>
        </p:nvSpPr>
        <p:spPr>
          <a:xfrm>
            <a:off x="4932040" y="213285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Овал 134"/>
          <p:cNvSpPr/>
          <p:nvPr/>
        </p:nvSpPr>
        <p:spPr>
          <a:xfrm>
            <a:off x="4644008" y="213285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Овал 135"/>
          <p:cNvSpPr/>
          <p:nvPr/>
        </p:nvSpPr>
        <p:spPr>
          <a:xfrm>
            <a:off x="4932040" y="184482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Овал 136"/>
          <p:cNvSpPr/>
          <p:nvPr/>
        </p:nvSpPr>
        <p:spPr>
          <a:xfrm>
            <a:off x="4644008" y="184482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Овал 137"/>
          <p:cNvSpPr/>
          <p:nvPr/>
        </p:nvSpPr>
        <p:spPr>
          <a:xfrm>
            <a:off x="4932040" y="155679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Овал 138"/>
          <p:cNvSpPr/>
          <p:nvPr/>
        </p:nvSpPr>
        <p:spPr>
          <a:xfrm>
            <a:off x="4644008" y="155679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Овал 139"/>
          <p:cNvSpPr/>
          <p:nvPr/>
        </p:nvSpPr>
        <p:spPr>
          <a:xfrm>
            <a:off x="4932040" y="126876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Овал 140"/>
          <p:cNvSpPr/>
          <p:nvPr/>
        </p:nvSpPr>
        <p:spPr>
          <a:xfrm>
            <a:off x="4644008" y="126876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Овал 141"/>
          <p:cNvSpPr/>
          <p:nvPr/>
        </p:nvSpPr>
        <p:spPr>
          <a:xfrm>
            <a:off x="4932040" y="98072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Овал 142"/>
          <p:cNvSpPr/>
          <p:nvPr/>
        </p:nvSpPr>
        <p:spPr>
          <a:xfrm>
            <a:off x="4644008" y="98072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Овал 143"/>
          <p:cNvSpPr/>
          <p:nvPr/>
        </p:nvSpPr>
        <p:spPr>
          <a:xfrm>
            <a:off x="4932040" y="69269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Овал 144"/>
          <p:cNvSpPr/>
          <p:nvPr/>
        </p:nvSpPr>
        <p:spPr>
          <a:xfrm>
            <a:off x="4644008" y="69269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Овал 145"/>
          <p:cNvSpPr/>
          <p:nvPr/>
        </p:nvSpPr>
        <p:spPr>
          <a:xfrm>
            <a:off x="4932040" y="40466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Овал 146"/>
          <p:cNvSpPr/>
          <p:nvPr/>
        </p:nvSpPr>
        <p:spPr>
          <a:xfrm>
            <a:off x="4644008" y="40466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Овал 147"/>
          <p:cNvSpPr/>
          <p:nvPr/>
        </p:nvSpPr>
        <p:spPr>
          <a:xfrm>
            <a:off x="5508104" y="414908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Овал 148"/>
          <p:cNvSpPr/>
          <p:nvPr/>
        </p:nvSpPr>
        <p:spPr>
          <a:xfrm>
            <a:off x="5796136" y="386104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Овал 149"/>
          <p:cNvSpPr/>
          <p:nvPr/>
        </p:nvSpPr>
        <p:spPr>
          <a:xfrm>
            <a:off x="5508104" y="386104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Овал 150"/>
          <p:cNvSpPr/>
          <p:nvPr/>
        </p:nvSpPr>
        <p:spPr>
          <a:xfrm>
            <a:off x="5796136" y="357301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Овал 151"/>
          <p:cNvSpPr/>
          <p:nvPr/>
        </p:nvSpPr>
        <p:spPr>
          <a:xfrm>
            <a:off x="5508104" y="357301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Овал 152"/>
          <p:cNvSpPr/>
          <p:nvPr/>
        </p:nvSpPr>
        <p:spPr>
          <a:xfrm>
            <a:off x="5796136" y="328498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Овал 153"/>
          <p:cNvSpPr/>
          <p:nvPr/>
        </p:nvSpPr>
        <p:spPr>
          <a:xfrm>
            <a:off x="5508104" y="328498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Овал 154"/>
          <p:cNvSpPr/>
          <p:nvPr/>
        </p:nvSpPr>
        <p:spPr>
          <a:xfrm>
            <a:off x="5796136" y="299695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Овал 155"/>
          <p:cNvSpPr/>
          <p:nvPr/>
        </p:nvSpPr>
        <p:spPr>
          <a:xfrm>
            <a:off x="5508104" y="299695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Овал 156"/>
          <p:cNvSpPr/>
          <p:nvPr/>
        </p:nvSpPr>
        <p:spPr>
          <a:xfrm>
            <a:off x="4932040" y="645333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Овал 157"/>
          <p:cNvSpPr/>
          <p:nvPr/>
        </p:nvSpPr>
        <p:spPr>
          <a:xfrm>
            <a:off x="4644008" y="645333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Овал 158"/>
          <p:cNvSpPr/>
          <p:nvPr/>
        </p:nvSpPr>
        <p:spPr>
          <a:xfrm>
            <a:off x="4932040" y="616530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Овал 159"/>
          <p:cNvSpPr/>
          <p:nvPr/>
        </p:nvSpPr>
        <p:spPr>
          <a:xfrm>
            <a:off x="4644008" y="616530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Овал 160"/>
          <p:cNvSpPr/>
          <p:nvPr/>
        </p:nvSpPr>
        <p:spPr>
          <a:xfrm>
            <a:off x="4932040" y="587727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Овал 161"/>
          <p:cNvSpPr/>
          <p:nvPr/>
        </p:nvSpPr>
        <p:spPr>
          <a:xfrm>
            <a:off x="4644008" y="587727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Овал 162"/>
          <p:cNvSpPr/>
          <p:nvPr/>
        </p:nvSpPr>
        <p:spPr>
          <a:xfrm>
            <a:off x="4932040" y="558924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Овал 163"/>
          <p:cNvSpPr/>
          <p:nvPr/>
        </p:nvSpPr>
        <p:spPr>
          <a:xfrm>
            <a:off x="4644008" y="558924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Овал 164"/>
          <p:cNvSpPr/>
          <p:nvPr/>
        </p:nvSpPr>
        <p:spPr>
          <a:xfrm>
            <a:off x="4932040" y="530120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Овал 165"/>
          <p:cNvSpPr/>
          <p:nvPr/>
        </p:nvSpPr>
        <p:spPr>
          <a:xfrm>
            <a:off x="4644008" y="530120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Овал 166"/>
          <p:cNvSpPr/>
          <p:nvPr/>
        </p:nvSpPr>
        <p:spPr>
          <a:xfrm>
            <a:off x="4932040" y="501317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Овал 167"/>
          <p:cNvSpPr/>
          <p:nvPr/>
        </p:nvSpPr>
        <p:spPr>
          <a:xfrm>
            <a:off x="4644008" y="501317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Овал 168"/>
          <p:cNvSpPr/>
          <p:nvPr/>
        </p:nvSpPr>
        <p:spPr>
          <a:xfrm>
            <a:off x="4932040" y="472514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Овал 169"/>
          <p:cNvSpPr/>
          <p:nvPr/>
        </p:nvSpPr>
        <p:spPr>
          <a:xfrm>
            <a:off x="4644008" y="472514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Овал 170"/>
          <p:cNvSpPr/>
          <p:nvPr/>
        </p:nvSpPr>
        <p:spPr>
          <a:xfrm>
            <a:off x="4932040" y="443711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Овал 171"/>
          <p:cNvSpPr/>
          <p:nvPr/>
        </p:nvSpPr>
        <p:spPr>
          <a:xfrm>
            <a:off x="4644008" y="443711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Овал 172"/>
          <p:cNvSpPr/>
          <p:nvPr/>
        </p:nvSpPr>
        <p:spPr>
          <a:xfrm>
            <a:off x="4932040" y="414908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Овал 173"/>
          <p:cNvSpPr/>
          <p:nvPr/>
        </p:nvSpPr>
        <p:spPr>
          <a:xfrm>
            <a:off x="4644008" y="414908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Овал 174"/>
          <p:cNvSpPr/>
          <p:nvPr/>
        </p:nvSpPr>
        <p:spPr>
          <a:xfrm>
            <a:off x="5796136" y="270892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Овал 175"/>
          <p:cNvSpPr/>
          <p:nvPr/>
        </p:nvSpPr>
        <p:spPr>
          <a:xfrm>
            <a:off x="5508104" y="270892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Овал 176"/>
          <p:cNvSpPr/>
          <p:nvPr/>
        </p:nvSpPr>
        <p:spPr>
          <a:xfrm>
            <a:off x="5796136" y="242088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Овал 177"/>
          <p:cNvSpPr/>
          <p:nvPr/>
        </p:nvSpPr>
        <p:spPr>
          <a:xfrm>
            <a:off x="5508104" y="242088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Овал 178"/>
          <p:cNvSpPr/>
          <p:nvPr/>
        </p:nvSpPr>
        <p:spPr>
          <a:xfrm>
            <a:off x="5796136" y="213285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Овал 179"/>
          <p:cNvSpPr/>
          <p:nvPr/>
        </p:nvSpPr>
        <p:spPr>
          <a:xfrm>
            <a:off x="5508104" y="213285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Овал 180"/>
          <p:cNvSpPr/>
          <p:nvPr/>
        </p:nvSpPr>
        <p:spPr>
          <a:xfrm>
            <a:off x="5796136" y="184482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Овал 181"/>
          <p:cNvSpPr/>
          <p:nvPr/>
        </p:nvSpPr>
        <p:spPr>
          <a:xfrm>
            <a:off x="5508104" y="184482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Овал 182"/>
          <p:cNvSpPr/>
          <p:nvPr/>
        </p:nvSpPr>
        <p:spPr>
          <a:xfrm>
            <a:off x="5796136" y="155679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Овал 183"/>
          <p:cNvSpPr/>
          <p:nvPr/>
        </p:nvSpPr>
        <p:spPr>
          <a:xfrm>
            <a:off x="5508104" y="155679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Овал 184"/>
          <p:cNvSpPr/>
          <p:nvPr/>
        </p:nvSpPr>
        <p:spPr>
          <a:xfrm>
            <a:off x="5796136" y="126876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Овал 185"/>
          <p:cNvSpPr/>
          <p:nvPr/>
        </p:nvSpPr>
        <p:spPr>
          <a:xfrm>
            <a:off x="5508104" y="126876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Овал 186"/>
          <p:cNvSpPr/>
          <p:nvPr/>
        </p:nvSpPr>
        <p:spPr>
          <a:xfrm>
            <a:off x="5796136" y="98072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Овал 187"/>
          <p:cNvSpPr/>
          <p:nvPr/>
        </p:nvSpPr>
        <p:spPr>
          <a:xfrm>
            <a:off x="5508104" y="98072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Овал 188"/>
          <p:cNvSpPr/>
          <p:nvPr/>
        </p:nvSpPr>
        <p:spPr>
          <a:xfrm>
            <a:off x="5796136" y="69269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Овал 189"/>
          <p:cNvSpPr/>
          <p:nvPr/>
        </p:nvSpPr>
        <p:spPr>
          <a:xfrm>
            <a:off x="5508104" y="69269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Овал 190"/>
          <p:cNvSpPr/>
          <p:nvPr/>
        </p:nvSpPr>
        <p:spPr>
          <a:xfrm>
            <a:off x="5508104" y="40466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Овал 191"/>
          <p:cNvSpPr/>
          <p:nvPr/>
        </p:nvSpPr>
        <p:spPr>
          <a:xfrm>
            <a:off x="5796136" y="40466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Овал 192"/>
          <p:cNvSpPr/>
          <p:nvPr/>
        </p:nvSpPr>
        <p:spPr>
          <a:xfrm>
            <a:off x="5796136" y="645333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Овал 193"/>
          <p:cNvSpPr/>
          <p:nvPr/>
        </p:nvSpPr>
        <p:spPr>
          <a:xfrm>
            <a:off x="5508104" y="645333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Овал 194"/>
          <p:cNvSpPr/>
          <p:nvPr/>
        </p:nvSpPr>
        <p:spPr>
          <a:xfrm>
            <a:off x="5796136" y="616530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Овал 195"/>
          <p:cNvSpPr/>
          <p:nvPr/>
        </p:nvSpPr>
        <p:spPr>
          <a:xfrm>
            <a:off x="5508104" y="616530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Овал 196"/>
          <p:cNvSpPr/>
          <p:nvPr/>
        </p:nvSpPr>
        <p:spPr>
          <a:xfrm>
            <a:off x="5796136" y="587727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Овал 197"/>
          <p:cNvSpPr/>
          <p:nvPr/>
        </p:nvSpPr>
        <p:spPr>
          <a:xfrm>
            <a:off x="5508104" y="587727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Овал 198"/>
          <p:cNvSpPr/>
          <p:nvPr/>
        </p:nvSpPr>
        <p:spPr>
          <a:xfrm>
            <a:off x="5796136" y="558924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Овал 199"/>
          <p:cNvSpPr/>
          <p:nvPr/>
        </p:nvSpPr>
        <p:spPr>
          <a:xfrm>
            <a:off x="5508104" y="558924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Овал 200"/>
          <p:cNvSpPr/>
          <p:nvPr/>
        </p:nvSpPr>
        <p:spPr>
          <a:xfrm>
            <a:off x="5796136" y="530120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Овал 201"/>
          <p:cNvSpPr/>
          <p:nvPr/>
        </p:nvSpPr>
        <p:spPr>
          <a:xfrm>
            <a:off x="5508104" y="530120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Овал 202"/>
          <p:cNvSpPr/>
          <p:nvPr/>
        </p:nvSpPr>
        <p:spPr>
          <a:xfrm>
            <a:off x="5796136" y="501317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Овал 203"/>
          <p:cNvSpPr/>
          <p:nvPr/>
        </p:nvSpPr>
        <p:spPr>
          <a:xfrm>
            <a:off x="5508104" y="501317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Овал 204"/>
          <p:cNvSpPr/>
          <p:nvPr/>
        </p:nvSpPr>
        <p:spPr>
          <a:xfrm>
            <a:off x="5796136" y="472514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Овал 205"/>
          <p:cNvSpPr/>
          <p:nvPr/>
        </p:nvSpPr>
        <p:spPr>
          <a:xfrm>
            <a:off x="5508104" y="472514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Овал 206"/>
          <p:cNvSpPr/>
          <p:nvPr/>
        </p:nvSpPr>
        <p:spPr>
          <a:xfrm>
            <a:off x="5796136" y="443711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Овал 207"/>
          <p:cNvSpPr/>
          <p:nvPr/>
        </p:nvSpPr>
        <p:spPr>
          <a:xfrm>
            <a:off x="5508104" y="443711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Овал 208"/>
          <p:cNvSpPr/>
          <p:nvPr/>
        </p:nvSpPr>
        <p:spPr>
          <a:xfrm>
            <a:off x="5796136" y="414908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Овал 109"/>
          <p:cNvSpPr/>
          <p:nvPr/>
        </p:nvSpPr>
        <p:spPr>
          <a:xfrm>
            <a:off x="4932040" y="2420888"/>
            <a:ext cx="45719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Овал 209"/>
          <p:cNvSpPr/>
          <p:nvPr/>
        </p:nvSpPr>
        <p:spPr>
          <a:xfrm>
            <a:off x="4644008" y="2420888"/>
            <a:ext cx="45719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Овал 210"/>
          <p:cNvSpPr/>
          <p:nvPr/>
        </p:nvSpPr>
        <p:spPr>
          <a:xfrm>
            <a:off x="4932040" y="2132856"/>
            <a:ext cx="45719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Овал 211"/>
          <p:cNvSpPr/>
          <p:nvPr/>
        </p:nvSpPr>
        <p:spPr>
          <a:xfrm>
            <a:off x="4644008" y="2132856"/>
            <a:ext cx="45719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Овал 212"/>
          <p:cNvSpPr/>
          <p:nvPr/>
        </p:nvSpPr>
        <p:spPr>
          <a:xfrm>
            <a:off x="4932040" y="1844824"/>
            <a:ext cx="45719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Овал 213"/>
          <p:cNvSpPr/>
          <p:nvPr/>
        </p:nvSpPr>
        <p:spPr>
          <a:xfrm>
            <a:off x="4644008" y="1844824"/>
            <a:ext cx="45719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Овал 214"/>
          <p:cNvSpPr/>
          <p:nvPr/>
        </p:nvSpPr>
        <p:spPr>
          <a:xfrm>
            <a:off x="4932040" y="1556792"/>
            <a:ext cx="45719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Овал 215"/>
          <p:cNvSpPr/>
          <p:nvPr/>
        </p:nvSpPr>
        <p:spPr>
          <a:xfrm>
            <a:off x="4644008" y="1556792"/>
            <a:ext cx="45719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Овал 216"/>
          <p:cNvSpPr/>
          <p:nvPr/>
        </p:nvSpPr>
        <p:spPr>
          <a:xfrm>
            <a:off x="4932040" y="1268760"/>
            <a:ext cx="45719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8" name="Овал 217"/>
          <p:cNvSpPr/>
          <p:nvPr/>
        </p:nvSpPr>
        <p:spPr>
          <a:xfrm>
            <a:off x="4644008" y="1268760"/>
            <a:ext cx="45719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Овал 218"/>
          <p:cNvSpPr/>
          <p:nvPr/>
        </p:nvSpPr>
        <p:spPr>
          <a:xfrm>
            <a:off x="4932040" y="980728"/>
            <a:ext cx="45719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Овал 219"/>
          <p:cNvSpPr/>
          <p:nvPr/>
        </p:nvSpPr>
        <p:spPr>
          <a:xfrm>
            <a:off x="4644008" y="980728"/>
            <a:ext cx="45719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Овал 220"/>
          <p:cNvSpPr/>
          <p:nvPr/>
        </p:nvSpPr>
        <p:spPr>
          <a:xfrm>
            <a:off x="4932040" y="692696"/>
            <a:ext cx="45719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Овал 221"/>
          <p:cNvSpPr/>
          <p:nvPr/>
        </p:nvSpPr>
        <p:spPr>
          <a:xfrm>
            <a:off x="4644008" y="692696"/>
            <a:ext cx="45719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4" name="Прямая соединительная линия 223"/>
          <p:cNvCxnSpPr>
            <a:stCxn id="216" idx="4"/>
          </p:cNvCxnSpPr>
          <p:nvPr/>
        </p:nvCxnSpPr>
        <p:spPr>
          <a:xfrm>
            <a:off x="4666868" y="1602511"/>
            <a:ext cx="265172" cy="24231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Прямая соединительная линия 226"/>
          <p:cNvCxnSpPr>
            <a:stCxn id="131" idx="3"/>
            <a:endCxn id="110" idx="5"/>
          </p:cNvCxnSpPr>
          <p:nvPr/>
        </p:nvCxnSpPr>
        <p:spPr>
          <a:xfrm flipV="1">
            <a:off x="4650703" y="2459912"/>
            <a:ext cx="320361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Прямая соединительная линия 227"/>
          <p:cNvCxnSpPr>
            <a:stCxn id="210" idx="3"/>
            <a:endCxn id="130" idx="5"/>
          </p:cNvCxnSpPr>
          <p:nvPr/>
        </p:nvCxnSpPr>
        <p:spPr>
          <a:xfrm>
            <a:off x="4650703" y="2459912"/>
            <a:ext cx="320361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Прямая соединительная линия 228"/>
          <p:cNvCxnSpPr>
            <a:stCxn id="210" idx="7"/>
            <a:endCxn id="211" idx="3"/>
          </p:cNvCxnSpPr>
          <p:nvPr/>
        </p:nvCxnSpPr>
        <p:spPr>
          <a:xfrm flipV="1">
            <a:off x="4683032" y="2171880"/>
            <a:ext cx="255703" cy="25570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Прямая соединительная линия 229"/>
          <p:cNvCxnSpPr>
            <a:stCxn id="212" idx="4"/>
            <a:endCxn id="132" idx="1"/>
          </p:cNvCxnSpPr>
          <p:nvPr/>
        </p:nvCxnSpPr>
        <p:spPr>
          <a:xfrm>
            <a:off x="4666868" y="2178575"/>
            <a:ext cx="271867" cy="24900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Прямая соединительная линия 230"/>
          <p:cNvCxnSpPr>
            <a:stCxn id="212" idx="0"/>
          </p:cNvCxnSpPr>
          <p:nvPr/>
        </p:nvCxnSpPr>
        <p:spPr>
          <a:xfrm flipV="1">
            <a:off x="4666868" y="1844824"/>
            <a:ext cx="271867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Прямая соединительная линия 231"/>
          <p:cNvCxnSpPr>
            <a:stCxn id="214" idx="4"/>
          </p:cNvCxnSpPr>
          <p:nvPr/>
        </p:nvCxnSpPr>
        <p:spPr>
          <a:xfrm>
            <a:off x="4666868" y="1890543"/>
            <a:ext cx="265172" cy="24231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Прямая соединительная линия 232"/>
          <p:cNvCxnSpPr>
            <a:stCxn id="214" idx="0"/>
            <a:endCxn id="215" idx="1"/>
          </p:cNvCxnSpPr>
          <p:nvPr/>
        </p:nvCxnSpPr>
        <p:spPr>
          <a:xfrm flipV="1">
            <a:off x="4666868" y="1563487"/>
            <a:ext cx="271867" cy="28133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Прямая соединительная линия 233"/>
          <p:cNvCxnSpPr>
            <a:stCxn id="216" idx="7"/>
            <a:endCxn id="217" idx="3"/>
          </p:cNvCxnSpPr>
          <p:nvPr/>
        </p:nvCxnSpPr>
        <p:spPr>
          <a:xfrm flipV="1">
            <a:off x="4683032" y="1307784"/>
            <a:ext cx="255703" cy="25570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Прямая соединительная линия 234"/>
          <p:cNvCxnSpPr>
            <a:stCxn id="218" idx="5"/>
            <a:endCxn id="215" idx="1"/>
          </p:cNvCxnSpPr>
          <p:nvPr/>
        </p:nvCxnSpPr>
        <p:spPr>
          <a:xfrm>
            <a:off x="4683032" y="1307784"/>
            <a:ext cx="255703" cy="25570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Прямая соединительная линия 235"/>
          <p:cNvCxnSpPr>
            <a:stCxn id="218" idx="7"/>
          </p:cNvCxnSpPr>
          <p:nvPr/>
        </p:nvCxnSpPr>
        <p:spPr>
          <a:xfrm flipV="1">
            <a:off x="4683032" y="980728"/>
            <a:ext cx="258478" cy="29472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Прямая соединительная линия 236"/>
          <p:cNvCxnSpPr>
            <a:stCxn id="220" idx="4"/>
          </p:cNvCxnSpPr>
          <p:nvPr/>
        </p:nvCxnSpPr>
        <p:spPr>
          <a:xfrm>
            <a:off x="4666868" y="1026447"/>
            <a:ext cx="288032" cy="24231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Прямая соединительная линия 237"/>
          <p:cNvCxnSpPr>
            <a:stCxn id="220" idx="5"/>
            <a:endCxn id="221" idx="3"/>
          </p:cNvCxnSpPr>
          <p:nvPr/>
        </p:nvCxnSpPr>
        <p:spPr>
          <a:xfrm flipV="1">
            <a:off x="4683032" y="731720"/>
            <a:ext cx="255703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Прямая соединительная линия 238"/>
          <p:cNvCxnSpPr>
            <a:stCxn id="222" idx="4"/>
          </p:cNvCxnSpPr>
          <p:nvPr/>
        </p:nvCxnSpPr>
        <p:spPr>
          <a:xfrm>
            <a:off x="4666868" y="738415"/>
            <a:ext cx="265172" cy="24231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Прямая соединительная линия 239"/>
          <p:cNvCxnSpPr/>
          <p:nvPr/>
        </p:nvCxnSpPr>
        <p:spPr>
          <a:xfrm flipV="1">
            <a:off x="4644008" y="404664"/>
            <a:ext cx="327056" cy="30419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Прямая соединительная линия 240"/>
          <p:cNvCxnSpPr>
            <a:stCxn id="147" idx="4"/>
          </p:cNvCxnSpPr>
          <p:nvPr/>
        </p:nvCxnSpPr>
        <p:spPr>
          <a:xfrm>
            <a:off x="4666868" y="450383"/>
            <a:ext cx="265172" cy="24231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Прямая соединительная линия 222"/>
          <p:cNvCxnSpPr>
            <a:endCxn id="177" idx="6"/>
          </p:cNvCxnSpPr>
          <p:nvPr/>
        </p:nvCxnSpPr>
        <p:spPr>
          <a:xfrm>
            <a:off x="5508104" y="2132856"/>
            <a:ext cx="333751" cy="31089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Прямая соединительная линия 224"/>
          <p:cNvCxnSpPr>
            <a:endCxn id="175" idx="6"/>
          </p:cNvCxnSpPr>
          <p:nvPr/>
        </p:nvCxnSpPr>
        <p:spPr>
          <a:xfrm>
            <a:off x="5508104" y="2420888"/>
            <a:ext cx="333751" cy="31089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Прямая соединительная линия 225"/>
          <p:cNvCxnSpPr>
            <a:endCxn id="155" idx="4"/>
          </p:cNvCxnSpPr>
          <p:nvPr/>
        </p:nvCxnSpPr>
        <p:spPr>
          <a:xfrm>
            <a:off x="5508104" y="2708920"/>
            <a:ext cx="310892" cy="33375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Прямая соединительная линия 241"/>
          <p:cNvCxnSpPr>
            <a:endCxn id="153" idx="6"/>
          </p:cNvCxnSpPr>
          <p:nvPr/>
        </p:nvCxnSpPr>
        <p:spPr>
          <a:xfrm>
            <a:off x="5508104" y="2996952"/>
            <a:ext cx="333751" cy="31089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Прямая соединительная линия 242"/>
          <p:cNvCxnSpPr>
            <a:endCxn id="151" idx="7"/>
          </p:cNvCxnSpPr>
          <p:nvPr/>
        </p:nvCxnSpPr>
        <p:spPr>
          <a:xfrm>
            <a:off x="5508104" y="3284984"/>
            <a:ext cx="327056" cy="29472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Прямая соединительная линия 243"/>
          <p:cNvCxnSpPr>
            <a:endCxn id="149" idx="4"/>
          </p:cNvCxnSpPr>
          <p:nvPr/>
        </p:nvCxnSpPr>
        <p:spPr>
          <a:xfrm>
            <a:off x="5508104" y="3573016"/>
            <a:ext cx="310892" cy="33375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Прямая соединительная линия 244"/>
          <p:cNvCxnSpPr>
            <a:endCxn id="209" idx="0"/>
          </p:cNvCxnSpPr>
          <p:nvPr/>
        </p:nvCxnSpPr>
        <p:spPr>
          <a:xfrm>
            <a:off x="5508104" y="3861048"/>
            <a:ext cx="310892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Прямая соединительная линия 245"/>
          <p:cNvCxnSpPr>
            <a:endCxn id="207" idx="6"/>
          </p:cNvCxnSpPr>
          <p:nvPr/>
        </p:nvCxnSpPr>
        <p:spPr>
          <a:xfrm>
            <a:off x="5508104" y="4149080"/>
            <a:ext cx="333751" cy="31089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Прямая соединительная линия 246"/>
          <p:cNvCxnSpPr>
            <a:endCxn id="205" idx="4"/>
          </p:cNvCxnSpPr>
          <p:nvPr/>
        </p:nvCxnSpPr>
        <p:spPr>
          <a:xfrm>
            <a:off x="5508104" y="4437112"/>
            <a:ext cx="310892" cy="33375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Прямая соединительная линия 247"/>
          <p:cNvCxnSpPr>
            <a:endCxn id="203" idx="0"/>
          </p:cNvCxnSpPr>
          <p:nvPr/>
        </p:nvCxnSpPr>
        <p:spPr>
          <a:xfrm>
            <a:off x="5508104" y="4725144"/>
            <a:ext cx="310892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Прямая соединительная линия 248"/>
          <p:cNvCxnSpPr>
            <a:endCxn id="201" idx="7"/>
          </p:cNvCxnSpPr>
          <p:nvPr/>
        </p:nvCxnSpPr>
        <p:spPr>
          <a:xfrm>
            <a:off x="5508104" y="5013176"/>
            <a:ext cx="327056" cy="29472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Прямая соединительная линия 249"/>
          <p:cNvCxnSpPr>
            <a:endCxn id="199" idx="7"/>
          </p:cNvCxnSpPr>
          <p:nvPr/>
        </p:nvCxnSpPr>
        <p:spPr>
          <a:xfrm>
            <a:off x="5508104" y="5301208"/>
            <a:ext cx="327056" cy="29472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Прямая соединительная линия 250"/>
          <p:cNvCxnSpPr>
            <a:endCxn id="197" idx="0"/>
          </p:cNvCxnSpPr>
          <p:nvPr/>
        </p:nvCxnSpPr>
        <p:spPr>
          <a:xfrm>
            <a:off x="5508104" y="5589240"/>
            <a:ext cx="310892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Прямая соединительная линия 251"/>
          <p:cNvCxnSpPr>
            <a:endCxn id="195" idx="4"/>
          </p:cNvCxnSpPr>
          <p:nvPr/>
        </p:nvCxnSpPr>
        <p:spPr>
          <a:xfrm>
            <a:off x="5508104" y="5877272"/>
            <a:ext cx="310892" cy="33375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Прямая соединительная линия 252"/>
          <p:cNvCxnSpPr>
            <a:endCxn id="193" idx="6"/>
          </p:cNvCxnSpPr>
          <p:nvPr/>
        </p:nvCxnSpPr>
        <p:spPr>
          <a:xfrm>
            <a:off x="5508104" y="6165304"/>
            <a:ext cx="333751" cy="31089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Прямая соединительная линия 254"/>
          <p:cNvCxnSpPr>
            <a:endCxn id="157" idx="7"/>
          </p:cNvCxnSpPr>
          <p:nvPr/>
        </p:nvCxnSpPr>
        <p:spPr>
          <a:xfrm>
            <a:off x="4644008" y="6165304"/>
            <a:ext cx="327056" cy="29472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Прямая соединительная линия 255"/>
          <p:cNvCxnSpPr>
            <a:endCxn id="159" idx="7"/>
          </p:cNvCxnSpPr>
          <p:nvPr/>
        </p:nvCxnSpPr>
        <p:spPr>
          <a:xfrm>
            <a:off x="4644008" y="5877272"/>
            <a:ext cx="327056" cy="29472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Прямая соединительная линия 256"/>
          <p:cNvCxnSpPr>
            <a:endCxn id="161" idx="7"/>
          </p:cNvCxnSpPr>
          <p:nvPr/>
        </p:nvCxnSpPr>
        <p:spPr>
          <a:xfrm>
            <a:off x="4644008" y="5589240"/>
            <a:ext cx="327056" cy="29472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Прямая соединительная линия 257"/>
          <p:cNvCxnSpPr>
            <a:endCxn id="163" idx="2"/>
          </p:cNvCxnSpPr>
          <p:nvPr/>
        </p:nvCxnSpPr>
        <p:spPr>
          <a:xfrm>
            <a:off x="4644008" y="5301208"/>
            <a:ext cx="288032" cy="31089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Прямая соединительная линия 258"/>
          <p:cNvCxnSpPr>
            <a:endCxn id="165" idx="5"/>
          </p:cNvCxnSpPr>
          <p:nvPr/>
        </p:nvCxnSpPr>
        <p:spPr>
          <a:xfrm>
            <a:off x="4644008" y="5013176"/>
            <a:ext cx="327056" cy="32705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Прямая соединительная линия 259"/>
          <p:cNvCxnSpPr>
            <a:endCxn id="167" idx="7"/>
          </p:cNvCxnSpPr>
          <p:nvPr/>
        </p:nvCxnSpPr>
        <p:spPr>
          <a:xfrm>
            <a:off x="4644008" y="4725144"/>
            <a:ext cx="327056" cy="29472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Прямая соединительная линия 260"/>
          <p:cNvCxnSpPr>
            <a:endCxn id="169" idx="1"/>
          </p:cNvCxnSpPr>
          <p:nvPr/>
        </p:nvCxnSpPr>
        <p:spPr>
          <a:xfrm>
            <a:off x="4644008" y="4437112"/>
            <a:ext cx="294727" cy="29472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Прямая соединительная линия 261"/>
          <p:cNvCxnSpPr>
            <a:endCxn id="171" idx="6"/>
          </p:cNvCxnSpPr>
          <p:nvPr/>
        </p:nvCxnSpPr>
        <p:spPr>
          <a:xfrm>
            <a:off x="4644008" y="4149080"/>
            <a:ext cx="333751" cy="31089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Прямая соединительная линия 262"/>
          <p:cNvCxnSpPr>
            <a:endCxn id="173" idx="7"/>
          </p:cNvCxnSpPr>
          <p:nvPr/>
        </p:nvCxnSpPr>
        <p:spPr>
          <a:xfrm>
            <a:off x="4644008" y="3861048"/>
            <a:ext cx="327056" cy="29472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Прямая соединительная линия 263"/>
          <p:cNvCxnSpPr>
            <a:endCxn id="122" idx="5"/>
          </p:cNvCxnSpPr>
          <p:nvPr/>
        </p:nvCxnSpPr>
        <p:spPr>
          <a:xfrm>
            <a:off x="4644008" y="3573016"/>
            <a:ext cx="327056" cy="32705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Прямая соединительная линия 264"/>
          <p:cNvCxnSpPr>
            <a:endCxn id="124" idx="0"/>
          </p:cNvCxnSpPr>
          <p:nvPr/>
        </p:nvCxnSpPr>
        <p:spPr>
          <a:xfrm>
            <a:off x="4644008" y="3284984"/>
            <a:ext cx="310892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Прямая соединительная линия 265"/>
          <p:cNvCxnSpPr>
            <a:endCxn id="126" idx="5"/>
          </p:cNvCxnSpPr>
          <p:nvPr/>
        </p:nvCxnSpPr>
        <p:spPr>
          <a:xfrm>
            <a:off x="4644008" y="2996952"/>
            <a:ext cx="327056" cy="32705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Прямая соединительная линия 266"/>
          <p:cNvCxnSpPr>
            <a:endCxn id="128" idx="6"/>
          </p:cNvCxnSpPr>
          <p:nvPr/>
        </p:nvCxnSpPr>
        <p:spPr>
          <a:xfrm>
            <a:off x="4644008" y="2708920"/>
            <a:ext cx="333751" cy="31089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Прямая соединительная линия 269"/>
          <p:cNvCxnSpPr>
            <a:endCxn id="189" idx="5"/>
          </p:cNvCxnSpPr>
          <p:nvPr/>
        </p:nvCxnSpPr>
        <p:spPr>
          <a:xfrm>
            <a:off x="5508104" y="404664"/>
            <a:ext cx="327056" cy="32705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Прямая соединительная линия 273"/>
          <p:cNvCxnSpPr>
            <a:endCxn id="187" idx="5"/>
          </p:cNvCxnSpPr>
          <p:nvPr/>
        </p:nvCxnSpPr>
        <p:spPr>
          <a:xfrm>
            <a:off x="5508104" y="692696"/>
            <a:ext cx="327056" cy="32705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Прямая соединительная линия 274"/>
          <p:cNvCxnSpPr>
            <a:endCxn id="185" idx="1"/>
          </p:cNvCxnSpPr>
          <p:nvPr/>
        </p:nvCxnSpPr>
        <p:spPr>
          <a:xfrm>
            <a:off x="5508104" y="980728"/>
            <a:ext cx="294727" cy="29472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Прямая соединительная линия 275"/>
          <p:cNvCxnSpPr>
            <a:endCxn id="183" idx="5"/>
          </p:cNvCxnSpPr>
          <p:nvPr/>
        </p:nvCxnSpPr>
        <p:spPr>
          <a:xfrm>
            <a:off x="5508104" y="1268760"/>
            <a:ext cx="327056" cy="32705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Прямая соединительная линия 276"/>
          <p:cNvCxnSpPr>
            <a:endCxn id="181" idx="1"/>
          </p:cNvCxnSpPr>
          <p:nvPr/>
        </p:nvCxnSpPr>
        <p:spPr>
          <a:xfrm>
            <a:off x="5508104" y="1556792"/>
            <a:ext cx="294727" cy="29472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Прямая соединительная линия 277"/>
          <p:cNvCxnSpPr>
            <a:endCxn id="179" idx="5"/>
          </p:cNvCxnSpPr>
          <p:nvPr/>
        </p:nvCxnSpPr>
        <p:spPr>
          <a:xfrm>
            <a:off x="5508104" y="1844824"/>
            <a:ext cx="327056" cy="32705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Прямая соединительная линия 316"/>
          <p:cNvCxnSpPr>
            <a:stCxn id="129" idx="3"/>
          </p:cNvCxnSpPr>
          <p:nvPr/>
        </p:nvCxnSpPr>
        <p:spPr>
          <a:xfrm flipV="1">
            <a:off x="4650703" y="2708920"/>
            <a:ext cx="313666" cy="32705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Прямая соединительная линия 317"/>
          <p:cNvCxnSpPr/>
          <p:nvPr/>
        </p:nvCxnSpPr>
        <p:spPr>
          <a:xfrm flipV="1">
            <a:off x="4644008" y="3284984"/>
            <a:ext cx="320361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Прямая соединительная линия 318"/>
          <p:cNvCxnSpPr/>
          <p:nvPr/>
        </p:nvCxnSpPr>
        <p:spPr>
          <a:xfrm flipV="1">
            <a:off x="4644008" y="3573016"/>
            <a:ext cx="320361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Прямая соединительная линия 319"/>
          <p:cNvCxnSpPr/>
          <p:nvPr/>
        </p:nvCxnSpPr>
        <p:spPr>
          <a:xfrm flipV="1">
            <a:off x="4644008" y="3861048"/>
            <a:ext cx="320361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Прямая соединительная линия 320"/>
          <p:cNvCxnSpPr/>
          <p:nvPr/>
        </p:nvCxnSpPr>
        <p:spPr>
          <a:xfrm flipV="1">
            <a:off x="4644008" y="4149080"/>
            <a:ext cx="320361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Прямая соединительная линия 321"/>
          <p:cNvCxnSpPr/>
          <p:nvPr/>
        </p:nvCxnSpPr>
        <p:spPr>
          <a:xfrm flipV="1">
            <a:off x="4644008" y="4437112"/>
            <a:ext cx="320361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Прямая соединительная линия 322"/>
          <p:cNvCxnSpPr>
            <a:stCxn id="168" idx="6"/>
          </p:cNvCxnSpPr>
          <p:nvPr/>
        </p:nvCxnSpPr>
        <p:spPr>
          <a:xfrm flipV="1">
            <a:off x="4689727" y="4725144"/>
            <a:ext cx="274642" cy="31089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Прямая соединительная линия 323"/>
          <p:cNvCxnSpPr/>
          <p:nvPr/>
        </p:nvCxnSpPr>
        <p:spPr>
          <a:xfrm flipV="1">
            <a:off x="4644008" y="5013176"/>
            <a:ext cx="320361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Прямая соединительная линия 324"/>
          <p:cNvCxnSpPr>
            <a:stCxn id="164" idx="7"/>
          </p:cNvCxnSpPr>
          <p:nvPr/>
        </p:nvCxnSpPr>
        <p:spPr>
          <a:xfrm flipV="1">
            <a:off x="4683032" y="5301208"/>
            <a:ext cx="281337" cy="29472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Прямая соединительная линия 325"/>
          <p:cNvCxnSpPr>
            <a:stCxn id="162" idx="2"/>
          </p:cNvCxnSpPr>
          <p:nvPr/>
        </p:nvCxnSpPr>
        <p:spPr>
          <a:xfrm flipV="1">
            <a:off x="4644008" y="5589240"/>
            <a:ext cx="320361" cy="31089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Прямая соединительная линия 326"/>
          <p:cNvCxnSpPr/>
          <p:nvPr/>
        </p:nvCxnSpPr>
        <p:spPr>
          <a:xfrm flipV="1">
            <a:off x="4644008" y="5877272"/>
            <a:ext cx="320361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Прямая соединительная линия 327"/>
          <p:cNvCxnSpPr/>
          <p:nvPr/>
        </p:nvCxnSpPr>
        <p:spPr>
          <a:xfrm flipV="1">
            <a:off x="4644008" y="6165304"/>
            <a:ext cx="320361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Прямая соединительная линия 328"/>
          <p:cNvCxnSpPr>
            <a:stCxn id="194" idx="7"/>
          </p:cNvCxnSpPr>
          <p:nvPr/>
        </p:nvCxnSpPr>
        <p:spPr>
          <a:xfrm flipV="1">
            <a:off x="5547128" y="6165304"/>
            <a:ext cx="281337" cy="29472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Прямая соединительная линия 329"/>
          <p:cNvCxnSpPr/>
          <p:nvPr/>
        </p:nvCxnSpPr>
        <p:spPr>
          <a:xfrm flipV="1">
            <a:off x="5508104" y="5877272"/>
            <a:ext cx="320361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Прямая соединительная линия 330"/>
          <p:cNvCxnSpPr/>
          <p:nvPr/>
        </p:nvCxnSpPr>
        <p:spPr>
          <a:xfrm flipV="1">
            <a:off x="5508104" y="5589240"/>
            <a:ext cx="320361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Прямая соединительная линия 331"/>
          <p:cNvCxnSpPr/>
          <p:nvPr/>
        </p:nvCxnSpPr>
        <p:spPr>
          <a:xfrm flipV="1">
            <a:off x="5508104" y="5301208"/>
            <a:ext cx="320361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Прямая соединительная линия 332"/>
          <p:cNvCxnSpPr/>
          <p:nvPr/>
        </p:nvCxnSpPr>
        <p:spPr>
          <a:xfrm flipV="1">
            <a:off x="5508104" y="5013176"/>
            <a:ext cx="320361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Прямая соединительная линия 333"/>
          <p:cNvCxnSpPr/>
          <p:nvPr/>
        </p:nvCxnSpPr>
        <p:spPr>
          <a:xfrm flipV="1">
            <a:off x="5508104" y="4725144"/>
            <a:ext cx="320361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Прямая соединительная линия 334"/>
          <p:cNvCxnSpPr>
            <a:stCxn id="206" idx="2"/>
          </p:cNvCxnSpPr>
          <p:nvPr/>
        </p:nvCxnSpPr>
        <p:spPr>
          <a:xfrm flipV="1">
            <a:off x="5508104" y="4437112"/>
            <a:ext cx="320361" cy="31089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Прямая соединительная линия 335"/>
          <p:cNvCxnSpPr/>
          <p:nvPr/>
        </p:nvCxnSpPr>
        <p:spPr>
          <a:xfrm flipV="1">
            <a:off x="5508104" y="4149080"/>
            <a:ext cx="320361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Прямая соединительная линия 336"/>
          <p:cNvCxnSpPr>
            <a:stCxn id="148" idx="0"/>
          </p:cNvCxnSpPr>
          <p:nvPr/>
        </p:nvCxnSpPr>
        <p:spPr>
          <a:xfrm flipV="1">
            <a:off x="5530964" y="3861048"/>
            <a:ext cx="297501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Прямая соединительная линия 337"/>
          <p:cNvCxnSpPr/>
          <p:nvPr/>
        </p:nvCxnSpPr>
        <p:spPr>
          <a:xfrm flipV="1">
            <a:off x="5508104" y="3573016"/>
            <a:ext cx="320361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Прямая соединительная линия 338"/>
          <p:cNvCxnSpPr/>
          <p:nvPr/>
        </p:nvCxnSpPr>
        <p:spPr>
          <a:xfrm flipV="1">
            <a:off x="5508104" y="3284984"/>
            <a:ext cx="320361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Прямая соединительная линия 339"/>
          <p:cNvCxnSpPr/>
          <p:nvPr/>
        </p:nvCxnSpPr>
        <p:spPr>
          <a:xfrm flipV="1">
            <a:off x="5508104" y="2996952"/>
            <a:ext cx="320361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Прямая соединительная линия 340"/>
          <p:cNvCxnSpPr/>
          <p:nvPr/>
        </p:nvCxnSpPr>
        <p:spPr>
          <a:xfrm flipV="1">
            <a:off x="5508104" y="2708920"/>
            <a:ext cx="320361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Прямая соединительная линия 341"/>
          <p:cNvCxnSpPr>
            <a:stCxn id="176" idx="0"/>
          </p:cNvCxnSpPr>
          <p:nvPr/>
        </p:nvCxnSpPr>
        <p:spPr>
          <a:xfrm flipV="1">
            <a:off x="5530964" y="2420888"/>
            <a:ext cx="297501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Прямая соединительная линия 342"/>
          <p:cNvCxnSpPr/>
          <p:nvPr/>
        </p:nvCxnSpPr>
        <p:spPr>
          <a:xfrm flipV="1">
            <a:off x="4644008" y="2996952"/>
            <a:ext cx="320361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Прямая соединительная линия 353"/>
          <p:cNvCxnSpPr/>
          <p:nvPr/>
        </p:nvCxnSpPr>
        <p:spPr>
          <a:xfrm flipV="1">
            <a:off x="5508104" y="404664"/>
            <a:ext cx="320361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Прямая соединительная линия 354"/>
          <p:cNvCxnSpPr/>
          <p:nvPr/>
        </p:nvCxnSpPr>
        <p:spPr>
          <a:xfrm flipV="1">
            <a:off x="5508104" y="692696"/>
            <a:ext cx="320361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Прямая соединительная линия 355"/>
          <p:cNvCxnSpPr/>
          <p:nvPr/>
        </p:nvCxnSpPr>
        <p:spPr>
          <a:xfrm flipV="1">
            <a:off x="5508104" y="980728"/>
            <a:ext cx="320361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Прямая соединительная линия 356"/>
          <p:cNvCxnSpPr/>
          <p:nvPr/>
        </p:nvCxnSpPr>
        <p:spPr>
          <a:xfrm flipV="1">
            <a:off x="5508104" y="1268760"/>
            <a:ext cx="320361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Прямая соединительная линия 357"/>
          <p:cNvCxnSpPr/>
          <p:nvPr/>
        </p:nvCxnSpPr>
        <p:spPr>
          <a:xfrm flipV="1">
            <a:off x="5508104" y="1556792"/>
            <a:ext cx="320361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Прямая соединительная линия 358"/>
          <p:cNvCxnSpPr>
            <a:stCxn id="180" idx="7"/>
          </p:cNvCxnSpPr>
          <p:nvPr/>
        </p:nvCxnSpPr>
        <p:spPr>
          <a:xfrm flipV="1">
            <a:off x="5547128" y="1844824"/>
            <a:ext cx="281337" cy="29472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Прямая соединительная линия 359"/>
          <p:cNvCxnSpPr/>
          <p:nvPr/>
        </p:nvCxnSpPr>
        <p:spPr>
          <a:xfrm flipV="1">
            <a:off x="5508104" y="2132856"/>
            <a:ext cx="320361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000"/>
                            </p:stCondLst>
                            <p:childTnLst>
                              <p:par>
                                <p:cTn id="1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000"/>
                            </p:stCondLst>
                            <p:childTnLst>
                              <p:par>
                                <p:cTn id="1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4000"/>
                            </p:stCondLst>
                            <p:childTnLst>
                              <p:par>
                                <p:cTn id="1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0"/>
                            </p:stCondLst>
                            <p:childTnLst>
                              <p:par>
                                <p:cTn id="1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6000"/>
                            </p:stCondLst>
                            <p:childTnLst>
                              <p:par>
                                <p:cTn id="1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7000"/>
                            </p:stCondLst>
                            <p:childTnLst>
                              <p:par>
                                <p:cTn id="1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8000"/>
                            </p:stCondLst>
                            <p:childTnLst>
                              <p:par>
                                <p:cTn id="1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9000"/>
                            </p:stCondLst>
                            <p:childTnLst>
                              <p:par>
                                <p:cTn id="1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13000"/>
                            </p:stCondLst>
                            <p:childTnLst>
                              <p:par>
                                <p:cTn id="2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14000"/>
                            </p:stCondLst>
                            <p:childTnLst>
                              <p:par>
                                <p:cTn id="2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5000"/>
                            </p:stCondLst>
                            <p:childTnLst>
                              <p:par>
                                <p:cTn id="2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6000"/>
                            </p:stCondLst>
                            <p:childTnLst>
                              <p:par>
                                <p:cTn id="2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17000"/>
                            </p:stCondLst>
                            <p:childTnLst>
                              <p:par>
                                <p:cTn id="2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8000"/>
                            </p:stCondLst>
                            <p:childTnLst>
                              <p:par>
                                <p:cTn id="2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20000"/>
                            </p:stCondLst>
                            <p:childTnLst>
                              <p:par>
                                <p:cTn id="2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21000"/>
                            </p:stCondLst>
                            <p:childTnLst>
                              <p:par>
                                <p:cTn id="2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2000"/>
                            </p:stCondLst>
                            <p:childTnLst>
                              <p:par>
                                <p:cTn id="2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24000"/>
                            </p:stCondLst>
                            <p:childTnLst>
                              <p:par>
                                <p:cTn id="2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00"/>
                            </p:stCondLst>
                            <p:childTnLst>
                              <p:par>
                                <p:cTn id="2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26000"/>
                            </p:stCondLst>
                            <p:childTnLst>
                              <p:par>
                                <p:cTn id="2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27000"/>
                            </p:stCondLst>
                            <p:childTnLst>
                              <p:par>
                                <p:cTn id="2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8000"/>
                            </p:stCondLst>
                            <p:childTnLst>
                              <p:par>
                                <p:cTn id="2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29000"/>
                            </p:stCondLst>
                            <p:childTnLst>
                              <p:par>
                                <p:cTn id="2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7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0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3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6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9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2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5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8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1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4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7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0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3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6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9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>
                      <p:stCondLst>
                        <p:cond delay="indefinite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8" fill="hold">
                      <p:stCondLst>
                        <p:cond delay="indefinite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2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/>
      <p:bldP spid="8" grpId="0"/>
      <p:bldP spid="14" grpId="0"/>
      <p:bldP spid="15" grpId="0"/>
      <p:bldP spid="16" grpId="0"/>
      <p:bldP spid="17" grpId="0"/>
      <p:bldP spid="18" grpId="0"/>
      <p:bldP spid="19" grpId="0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110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35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28</cp:revision>
  <dcterms:created xsi:type="dcterms:W3CDTF">2012-01-18T14:18:53Z</dcterms:created>
  <dcterms:modified xsi:type="dcterms:W3CDTF">2013-01-23T15:19:41Z</dcterms:modified>
</cp:coreProperties>
</file>