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259" r:id="rId3"/>
    <p:sldId id="258" r:id="rId4"/>
    <p:sldId id="289" r:id="rId5"/>
    <p:sldId id="267" r:id="rId6"/>
    <p:sldId id="272" r:id="rId7"/>
    <p:sldId id="279" r:id="rId8"/>
    <p:sldId id="277" r:id="rId9"/>
    <p:sldId id="308" r:id="rId10"/>
    <p:sldId id="293" r:id="rId11"/>
    <p:sldId id="300" r:id="rId12"/>
    <p:sldId id="302" r:id="rId13"/>
    <p:sldId id="304" r:id="rId14"/>
    <p:sldId id="30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3069" autoAdjust="0"/>
  </p:normalViewPr>
  <p:slideViewPr>
    <p:cSldViewPr>
      <p:cViewPr varScale="1">
        <p:scale>
          <a:sx n="60" d="100"/>
          <a:sy n="6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23C3D12-9E78-4902-A349-20453F181CC3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D1A1F39-8291-4349-8A9C-B159DF13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C3D12-9E78-4902-A349-20453F181CC3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A1F39-8291-4349-8A9C-B159DF13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23C3D12-9E78-4902-A349-20453F181CC3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1A1F39-8291-4349-8A9C-B159DF13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C3D12-9E78-4902-A349-20453F181CC3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A1F39-8291-4349-8A9C-B159DF13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3C3D12-9E78-4902-A349-20453F181CC3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D1A1F39-8291-4349-8A9C-B159DF13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C3D12-9E78-4902-A349-20453F181CC3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A1F39-8291-4349-8A9C-B159DF13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C3D12-9E78-4902-A349-20453F181CC3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A1F39-8291-4349-8A9C-B159DF13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C3D12-9E78-4902-A349-20453F181CC3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A1F39-8291-4349-8A9C-B159DF13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3C3D12-9E78-4902-A349-20453F181CC3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A1F39-8291-4349-8A9C-B159DF13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C3D12-9E78-4902-A349-20453F181CC3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A1F39-8291-4349-8A9C-B159DF13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3C3D12-9E78-4902-A349-20453F181CC3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A1F39-8291-4349-8A9C-B159DF130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23C3D12-9E78-4902-A349-20453F181CC3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D1A1F39-8291-4349-8A9C-B159DF13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трудового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Работа с бумагой</a:t>
            </a:r>
          </a:p>
          <a:p>
            <a:pPr algn="ctr">
              <a:buNone/>
            </a:pPr>
            <a:r>
              <a:rPr lang="ru-RU" sz="4000" dirty="0" smtClean="0"/>
              <a:t>«Цветущая поляна»</a:t>
            </a:r>
          </a:p>
          <a:p>
            <a:pPr algn="ctr">
              <a:buNone/>
            </a:pPr>
            <a:r>
              <a:rPr lang="ru-RU" sz="4000" dirty="0" smtClean="0"/>
              <a:t>Учитель начальных классов </a:t>
            </a:r>
            <a:r>
              <a:rPr lang="ru-RU" sz="4000" dirty="0" err="1" smtClean="0"/>
              <a:t>г.Пыть-Ях</a:t>
            </a:r>
            <a:r>
              <a:rPr lang="ru-RU" sz="4000" dirty="0" smtClean="0"/>
              <a:t>  ХМАО-ЮГРА</a:t>
            </a:r>
          </a:p>
          <a:p>
            <a:pPr algn="ctr">
              <a:buNone/>
            </a:pPr>
            <a:r>
              <a:rPr lang="ru-RU" sz="4000" dirty="0" err="1" smtClean="0"/>
              <a:t>Аверина</a:t>
            </a:r>
            <a:r>
              <a:rPr lang="ru-RU" sz="4000" dirty="0" smtClean="0"/>
              <a:t> Любовь Владимировна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14338"/>
            <a:ext cx="8572528" cy="75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Правила безопасной работы с ножницами: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sz="3900" dirty="0"/>
              <a:t>Не держи ножницы концами вверх.</a:t>
            </a:r>
          </a:p>
          <a:p>
            <a:pPr lvl="0"/>
            <a:r>
              <a:rPr lang="ru-RU" sz="3900" dirty="0"/>
              <a:t>Не оставляй ножницы в открытом виде.</a:t>
            </a:r>
          </a:p>
          <a:p>
            <a:pPr lvl="0"/>
            <a:r>
              <a:rPr lang="ru-RU" sz="3900" dirty="0"/>
              <a:t>Передавай ножницы только в закрытом виде, кольцами в сторону товарища.</a:t>
            </a:r>
          </a:p>
          <a:p>
            <a:pPr lvl="0"/>
            <a:r>
              <a:rPr lang="ru-RU" sz="3900" dirty="0"/>
              <a:t>При работе следи за пальцами руки.</a:t>
            </a:r>
          </a:p>
          <a:p>
            <a:pPr lvl="0"/>
            <a:r>
              <a:rPr lang="ru-RU" sz="3900" dirty="0"/>
              <a:t>При вырезании окружности, поворачивай бумагу по ходу часовой стрелки.</a:t>
            </a:r>
          </a:p>
          <a:p>
            <a:pPr>
              <a:buNone/>
            </a:pPr>
            <a:r>
              <a:rPr lang="ru-RU" sz="3900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Правила безопасной работы с клеем: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4000" dirty="0"/>
              <a:t>Не допускать попадания клея в глаза.</a:t>
            </a:r>
          </a:p>
          <a:p>
            <a:pPr lvl="0"/>
            <a:r>
              <a:rPr lang="ru-RU" sz="4000" dirty="0"/>
              <a:t>Передавать клей-карандаш только в закрытом виде.</a:t>
            </a:r>
          </a:p>
          <a:p>
            <a:pPr lvl="0"/>
            <a:r>
              <a:rPr lang="ru-RU" sz="4000" dirty="0"/>
              <a:t>После окончания работы клей закрыть и убрать в безопасное место.</a:t>
            </a:r>
          </a:p>
          <a:p>
            <a:pPr>
              <a:buNone/>
            </a:pPr>
            <a:r>
              <a:rPr lang="ru-RU" sz="4000" dirty="0"/>
              <a:t>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рабочего человека.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Работу начинаем только с разрешения учителя;</a:t>
            </a:r>
          </a:p>
          <a:p>
            <a:r>
              <a:rPr lang="ru-RU" dirty="0"/>
              <a:t>Работу  выполняем на клеёнке;</a:t>
            </a:r>
          </a:p>
          <a:p>
            <a:r>
              <a:rPr lang="ru-RU" dirty="0"/>
              <a:t>Бумагу  нельзя бросать на пол;</a:t>
            </a:r>
          </a:p>
          <a:p>
            <a:r>
              <a:rPr lang="ru-RU" dirty="0"/>
              <a:t>После работы необходимо вымыть руки с мылом.</a:t>
            </a:r>
          </a:p>
          <a:p>
            <a:r>
              <a:rPr lang="ru-RU" dirty="0" smtClean="0"/>
              <a:t>Содержать </a:t>
            </a:r>
            <a:r>
              <a:rPr lang="ru-RU" dirty="0"/>
              <a:t>рабочее место в порядке.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000" dirty="0"/>
              <a:t>Нет лучшего дружка, чем родная матушка.</a:t>
            </a:r>
          </a:p>
          <a:p>
            <a:r>
              <a:rPr lang="ru-RU" sz="4000" dirty="0"/>
              <a:t>При солнышке тепло, при матери добро.</a:t>
            </a:r>
          </a:p>
          <a:p>
            <a:r>
              <a:rPr lang="ru-RU" sz="4000" dirty="0"/>
              <a:t>Птица радуется весне, а младенец матери.</a:t>
            </a:r>
          </a:p>
          <a:p>
            <a:r>
              <a:rPr lang="ru-RU" sz="4000" dirty="0"/>
              <a:t>Отцов много, а мать одна.</a:t>
            </a:r>
          </a:p>
          <a:p>
            <a:r>
              <a:rPr lang="ru-RU" sz="4000" dirty="0"/>
              <a:t>Всё купишь, а отца матери не купишь.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- отрабатывать навыки и закреплять знания учащихся о приемах работы с бумагой, умение вырезать круги, срезать ненужные части, склеивать.</a:t>
            </a:r>
          </a:p>
          <a:p>
            <a:r>
              <a:rPr lang="ru-RU" sz="2800" dirty="0" smtClean="0"/>
              <a:t>- развитие ручной умелости, глазомера, конструкторского мышления, творческих способностей через умение выражать свои чувства, мысли, фантазию в индивидуальной работе; </a:t>
            </a:r>
          </a:p>
          <a:p>
            <a:r>
              <a:rPr lang="ru-RU" sz="2800" dirty="0" smtClean="0"/>
              <a:t>- воспитывать бережное отношение к природе, аккуратность, трудолюбие, уважительное отношение друг к другу, к труду.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Полевые цветы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4000" dirty="0" smtClean="0"/>
              <a:t>  Полевые цветы всегда вызывали восхищение своей первозданной прелестью, нежностью и свежестью. Неподражаемая, тихая красота полевых цветов во все времена вызывала восхищение у истинных ценителей прекрасного.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0"/>
            <a:ext cx="9644098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1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-69850"/>
            <a:ext cx="7572428" cy="76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42900"/>
            <a:ext cx="9358346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306</TotalTime>
  <Words>278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Урок трудового обучения</vt:lpstr>
      <vt:lpstr>Цели:</vt:lpstr>
      <vt:lpstr>Полевые цветы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Правила безопасной работы с ножницами: </vt:lpstr>
      <vt:lpstr>Правила безопасной работы с клеем: </vt:lpstr>
      <vt:lpstr>Правила рабочего человека.</vt:lpstr>
      <vt:lpstr>Пословицы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Урок трудового обучения.      </dc:title>
  <dc:creator>User</dc:creator>
  <cp:lastModifiedBy>Владимир</cp:lastModifiedBy>
  <cp:revision>17</cp:revision>
  <dcterms:created xsi:type="dcterms:W3CDTF">2011-11-20T20:08:59Z</dcterms:created>
  <dcterms:modified xsi:type="dcterms:W3CDTF">2013-04-13T15:57:34Z</dcterms:modified>
</cp:coreProperties>
</file>