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1" r:id="rId4"/>
    <p:sldId id="262" r:id="rId5"/>
    <p:sldId id="259" r:id="rId6"/>
    <p:sldId id="260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29F6B5-6B26-494F-A95B-C0CB6305685C}" type="datetimeFigureOut">
              <a:rPr lang="ru-RU" smtClean="0"/>
              <a:t>28.03.2013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58BDB-9A48-474A-AB12-0B769F8C09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29F6B5-6B26-494F-A95B-C0CB6305685C}" type="datetimeFigureOut">
              <a:rPr lang="ru-RU" smtClean="0"/>
              <a:t>28.03.2013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58BDB-9A48-474A-AB12-0B769F8C09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29F6B5-6B26-494F-A95B-C0CB6305685C}" type="datetimeFigureOut">
              <a:rPr lang="ru-RU" smtClean="0"/>
              <a:t>28.03.2013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58BDB-9A48-474A-AB12-0B769F8C09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29F6B5-6B26-494F-A95B-C0CB6305685C}" type="datetimeFigureOut">
              <a:rPr lang="ru-RU" smtClean="0"/>
              <a:t>28.03.2013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58BDB-9A48-474A-AB12-0B769F8C09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29F6B5-6B26-494F-A95B-C0CB6305685C}" type="datetimeFigureOut">
              <a:rPr lang="ru-RU" smtClean="0"/>
              <a:t>28.03.2013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58BDB-9A48-474A-AB12-0B769F8C09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29F6B5-6B26-494F-A95B-C0CB6305685C}" type="datetimeFigureOut">
              <a:rPr lang="ru-RU" smtClean="0"/>
              <a:t>28.03.2013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58BDB-9A48-474A-AB12-0B769F8C09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29F6B5-6B26-494F-A95B-C0CB6305685C}" type="datetimeFigureOut">
              <a:rPr lang="ru-RU" smtClean="0"/>
              <a:t>28.03.2013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58BDB-9A48-474A-AB12-0B769F8C09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29F6B5-6B26-494F-A95B-C0CB6305685C}" type="datetimeFigureOut">
              <a:rPr lang="ru-RU" smtClean="0"/>
              <a:t>28.03.2013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58BDB-9A48-474A-AB12-0B769F8C09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29F6B5-6B26-494F-A95B-C0CB6305685C}" type="datetimeFigureOut">
              <a:rPr lang="ru-RU" smtClean="0"/>
              <a:t>28.03.2013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58BDB-9A48-474A-AB12-0B769F8C09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29F6B5-6B26-494F-A95B-C0CB6305685C}" type="datetimeFigureOut">
              <a:rPr lang="ru-RU" smtClean="0"/>
              <a:t>28.03.2013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58BDB-9A48-474A-AB12-0B769F8C09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29F6B5-6B26-494F-A95B-C0CB6305685C}" type="datetimeFigureOut">
              <a:rPr lang="ru-RU" smtClean="0"/>
              <a:t>28.03.2013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58BDB-9A48-474A-AB12-0B769F8C094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F29F6B5-6B26-494F-A95B-C0CB6305685C}" type="datetimeFigureOut">
              <a:rPr lang="ru-RU" smtClean="0"/>
              <a:t>28.03.2013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158BDB-9A48-474A-AB12-0B769F8C094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9442" y="1700808"/>
            <a:ext cx="7450990" cy="1470025"/>
          </a:xfrm>
        </p:spPr>
        <p:txBody>
          <a:bodyPr>
            <a:normAutofit fontScale="90000"/>
          </a:bodyPr>
          <a:lstStyle/>
          <a:p>
            <a:r>
              <a:rPr lang="ru-RU" sz="7000" dirty="0" smtClean="0">
                <a:latin typeface="Times New Roman" pitchFamily="18" charset="0"/>
                <a:cs typeface="Times New Roman" pitchFamily="18" charset="0"/>
              </a:rPr>
              <a:t>Плетёная закладка</a:t>
            </a:r>
            <a:endParaRPr lang="ru-RU" sz="7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4746848"/>
            <a:ext cx="7772400" cy="9144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Подготовила Давыдова Ольга Германовна,</a:t>
            </a:r>
          </a:p>
          <a:p>
            <a:r>
              <a:rPr lang="ru-RU" dirty="0"/>
              <a:t>у</a:t>
            </a:r>
            <a:r>
              <a:rPr lang="ru-RU" dirty="0" smtClean="0"/>
              <a:t>читель МОУ СОШ № 1</a:t>
            </a:r>
          </a:p>
          <a:p>
            <a:r>
              <a:rPr lang="ru-RU" dirty="0"/>
              <a:t> </a:t>
            </a:r>
            <a:r>
              <a:rPr lang="ru-RU" dirty="0" smtClean="0"/>
              <a:t>г. Можайска Московской области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6737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620688"/>
            <a:ext cx="73388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1. Заготовь детали из плотной бумаги</a:t>
            </a:r>
            <a:endParaRPr lang="ru-RU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1171636" y="1844824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20 см</a:t>
            </a:r>
            <a:endParaRPr lang="ru-RU" sz="2800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827584" y="2564904"/>
            <a:ext cx="619268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Блок-схема: процесс 18"/>
          <p:cNvSpPr/>
          <p:nvPr/>
        </p:nvSpPr>
        <p:spPr>
          <a:xfrm>
            <a:off x="827584" y="3212976"/>
            <a:ext cx="6192688" cy="86409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7524328" y="3429000"/>
            <a:ext cx="9813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1 см</a:t>
            </a:r>
            <a:endParaRPr lang="ru-RU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3131840" y="4797152"/>
            <a:ext cx="18213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2 детали</a:t>
            </a:r>
            <a:endParaRPr lang="ru-RU" sz="2800" dirty="0"/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7380312" y="3212976"/>
            <a:ext cx="0" cy="86409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6133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1124744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Размечать можно </a:t>
            </a:r>
            <a:r>
              <a:rPr lang="ru-RU" sz="2800" dirty="0" smtClean="0"/>
              <a:t>экономно.</a:t>
            </a:r>
          </a:p>
        </p:txBody>
      </p:sp>
      <p:sp>
        <p:nvSpPr>
          <p:cNvPr id="5" name="Блок-схема: процесс 4"/>
          <p:cNvSpPr/>
          <p:nvPr/>
        </p:nvSpPr>
        <p:spPr>
          <a:xfrm>
            <a:off x="611560" y="2523490"/>
            <a:ext cx="3327519" cy="2417678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6" name="Блок-схема: процесс 5"/>
          <p:cNvSpPr/>
          <p:nvPr/>
        </p:nvSpPr>
        <p:spPr>
          <a:xfrm>
            <a:off x="4844881" y="2523490"/>
            <a:ext cx="3399527" cy="2417678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611560" y="2996952"/>
            <a:ext cx="23762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11560" y="3501008"/>
            <a:ext cx="23762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2981725" y="2523490"/>
            <a:ext cx="0" cy="980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6" idx="1"/>
          </p:cNvCxnSpPr>
          <p:nvPr/>
        </p:nvCxnSpPr>
        <p:spPr>
          <a:xfrm>
            <a:off x="4844881" y="3732329"/>
            <a:ext cx="12108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4844881" y="3140968"/>
            <a:ext cx="12108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4844881" y="2852936"/>
            <a:ext cx="12108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4844881" y="3429000"/>
            <a:ext cx="12108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4844881" y="4005064"/>
            <a:ext cx="12108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V="1">
            <a:off x="6084168" y="2523490"/>
            <a:ext cx="1" cy="14815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4844881" y="4293096"/>
            <a:ext cx="12108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V="1">
            <a:off x="6084168" y="4005064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42700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1177588"/>
            <a:ext cx="71287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Размечать экономно и  рационально.</a:t>
            </a:r>
            <a:endParaRPr lang="ru-RU" sz="2800" dirty="0"/>
          </a:p>
        </p:txBody>
      </p:sp>
      <p:sp>
        <p:nvSpPr>
          <p:cNvPr id="6" name="Блок-схема: процесс 5"/>
          <p:cNvSpPr/>
          <p:nvPr/>
        </p:nvSpPr>
        <p:spPr>
          <a:xfrm>
            <a:off x="740425" y="2523490"/>
            <a:ext cx="3327519" cy="2417678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7" name="Блок-схема: процесс 6"/>
          <p:cNvSpPr/>
          <p:nvPr/>
        </p:nvSpPr>
        <p:spPr>
          <a:xfrm>
            <a:off x="4772873" y="2492896"/>
            <a:ext cx="3327519" cy="2417678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259632" y="2523490"/>
            <a:ext cx="0" cy="24176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763688" y="2523490"/>
            <a:ext cx="0" cy="23870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4772873" y="2924944"/>
            <a:ext cx="332751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4772873" y="3356992"/>
            <a:ext cx="332751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5796136" y="2492896"/>
            <a:ext cx="0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6948264" y="2523490"/>
            <a:ext cx="0" cy="8335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75975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171636" y="1753652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     8 см</a:t>
            </a:r>
            <a:endParaRPr lang="ru-RU" sz="2800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2771800" y="2492896"/>
            <a:ext cx="295232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Блок-схема: процесс 18"/>
          <p:cNvSpPr/>
          <p:nvPr/>
        </p:nvSpPr>
        <p:spPr>
          <a:xfrm>
            <a:off x="2771800" y="2780928"/>
            <a:ext cx="2952328" cy="86409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6660232" y="2905780"/>
            <a:ext cx="9813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1 см</a:t>
            </a:r>
            <a:endParaRPr lang="ru-RU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3131840" y="4273932"/>
            <a:ext cx="22878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  6 деталей</a:t>
            </a:r>
            <a:endParaRPr lang="ru-RU" sz="2800" dirty="0"/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6084168" y="2780928"/>
            <a:ext cx="0" cy="86409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1259632" y="673532"/>
            <a:ext cx="68547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Заготовь детали из плотной бумаги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944463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764704"/>
            <a:ext cx="53880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2. Все делали сложи вдвое.</a:t>
            </a:r>
            <a:endParaRPr lang="ru-RU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331640" y="1700808"/>
            <a:ext cx="6336704" cy="172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619500" y="4016474"/>
            <a:ext cx="19050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082824" y="4005064"/>
            <a:ext cx="19050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123384" y="4016474"/>
            <a:ext cx="19050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57165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908720"/>
            <a:ext cx="716414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3 – 8. Собери закладку по рисункам.</a:t>
            </a:r>
          </a:p>
          <a:p>
            <a:r>
              <a:rPr lang="ru-RU" sz="2800" dirty="0" smtClean="0"/>
              <a:t>Закончи сборку самостоятельно.</a:t>
            </a:r>
            <a:endParaRPr lang="ru-RU" sz="28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082800"/>
            <a:ext cx="7056784" cy="393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52113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80728"/>
            <a:ext cx="7416824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27584" y="5661248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9. Оформи концы деталей закладки.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94117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2363396"/>
            <a:ext cx="69847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Благодарю </a:t>
            </a:r>
          </a:p>
          <a:p>
            <a:r>
              <a:rPr lang="ru-RU" sz="3200" dirty="0" smtClean="0"/>
              <a:t>                    за </a:t>
            </a:r>
          </a:p>
          <a:p>
            <a:r>
              <a:rPr lang="ru-RU" sz="3200" dirty="0" smtClean="0"/>
              <a:t>                          работу.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90756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68</TotalTime>
  <Words>86</Words>
  <Application>Microsoft Office PowerPoint</Application>
  <PresentationFormat>Экран (4:3)</PresentationFormat>
  <Paragraphs>21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Плетёная закладка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Плетёная закладка</dc:title>
  <dc:creator>User</dc:creator>
  <cp:lastModifiedBy>User</cp:lastModifiedBy>
  <cp:revision>7</cp:revision>
  <dcterms:created xsi:type="dcterms:W3CDTF">2013-03-28T10:12:52Z</dcterms:created>
  <dcterms:modified xsi:type="dcterms:W3CDTF">2013-03-28T11:21:51Z</dcterms:modified>
</cp:coreProperties>
</file>