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29F6B5-6B26-494F-A95B-C0CB6305685C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158BDB-9A48-474A-AB12-0B769F8C09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700808"/>
            <a:ext cx="7450990" cy="1470025"/>
          </a:xfrm>
        </p:spPr>
        <p:txBody>
          <a:bodyPr>
            <a:normAutofit fontScale="90000"/>
          </a:bodyPr>
          <a:lstStyle/>
          <a:p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Плетёная закладка</a:t>
            </a:r>
            <a:endParaRPr lang="ru-RU" sz="7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746848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 Давыдова Ольга Германовна,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МОУ СОШ № 1</a:t>
            </a:r>
          </a:p>
          <a:p>
            <a:r>
              <a:rPr lang="ru-RU" dirty="0"/>
              <a:t> </a:t>
            </a:r>
            <a:r>
              <a:rPr lang="ru-RU" dirty="0" smtClean="0"/>
              <a:t>г. Можайска Московской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73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338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 Заготовь детали из плотной бумаги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171636" y="184482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20 см</a:t>
            </a:r>
            <a:endParaRPr lang="ru-RU" sz="28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827584" y="2564904"/>
            <a:ext cx="61926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процесс 18"/>
          <p:cNvSpPr/>
          <p:nvPr/>
        </p:nvSpPr>
        <p:spPr>
          <a:xfrm>
            <a:off x="827584" y="3212976"/>
            <a:ext cx="619268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524328" y="34290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 см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131840" y="4797152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 детали</a:t>
            </a:r>
            <a:endParaRPr lang="ru-RU" sz="28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7380312" y="3212976"/>
            <a:ext cx="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13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2474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Размечать можно </a:t>
            </a:r>
            <a:r>
              <a:rPr lang="ru-RU" sz="2800" dirty="0" smtClean="0"/>
              <a:t>экономно.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11560" y="2523490"/>
            <a:ext cx="3327519" cy="24176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844881" y="2523490"/>
            <a:ext cx="3399527" cy="24176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1560" y="2996952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11560" y="3501008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981725" y="2523490"/>
            <a:ext cx="0" cy="98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1"/>
          </p:cNvCxnSpPr>
          <p:nvPr/>
        </p:nvCxnSpPr>
        <p:spPr>
          <a:xfrm>
            <a:off x="4844881" y="3732329"/>
            <a:ext cx="1210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44881" y="3140968"/>
            <a:ext cx="1210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844881" y="2852936"/>
            <a:ext cx="1210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44881" y="3429000"/>
            <a:ext cx="1210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844881" y="4005064"/>
            <a:ext cx="12108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6084168" y="2523490"/>
            <a:ext cx="1" cy="1481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844881" y="4293096"/>
            <a:ext cx="1210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6084168" y="40050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27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177588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Размечать экономно и  рационально.</a:t>
            </a:r>
            <a:endParaRPr lang="ru-RU" sz="2800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740425" y="2523490"/>
            <a:ext cx="3327519" cy="24176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4772873" y="2492896"/>
            <a:ext cx="3327519" cy="24176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59632" y="2523490"/>
            <a:ext cx="0" cy="2417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63688" y="2523490"/>
            <a:ext cx="0" cy="2387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772873" y="2924944"/>
            <a:ext cx="33275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72873" y="3356992"/>
            <a:ext cx="33275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796136" y="249289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948264" y="2523490"/>
            <a:ext cx="0" cy="833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597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171636" y="175365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     8 см</a:t>
            </a:r>
            <a:endParaRPr lang="ru-RU" sz="28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771800" y="2492896"/>
            <a:ext cx="29523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процесс 18"/>
          <p:cNvSpPr/>
          <p:nvPr/>
        </p:nvSpPr>
        <p:spPr>
          <a:xfrm>
            <a:off x="2771800" y="2780928"/>
            <a:ext cx="295232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660232" y="290578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 см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131840" y="4273932"/>
            <a:ext cx="2287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 6 деталей</a:t>
            </a:r>
            <a:endParaRPr lang="ru-RU" sz="28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084168" y="2780928"/>
            <a:ext cx="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259632" y="673532"/>
            <a:ext cx="6854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Заготовь детали из плотной бумаги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4446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764704"/>
            <a:ext cx="5388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 Все делали сложи вдвое.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31640" y="1700808"/>
            <a:ext cx="6336704" cy="17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19500" y="4016474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2824" y="4005064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23384" y="4016474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71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08720"/>
            <a:ext cx="71641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3 – 8. Собери закладку по рисункам.</a:t>
            </a:r>
          </a:p>
          <a:p>
            <a:r>
              <a:rPr lang="ru-RU" sz="2800" dirty="0" smtClean="0"/>
              <a:t>Закончи сборку самостоятельно.</a:t>
            </a:r>
            <a:endParaRPr lang="ru-RU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82800"/>
            <a:ext cx="7056784" cy="39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21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41682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566124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9. Оформи концы деталей закладки.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411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36339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Благодарю </a:t>
            </a:r>
          </a:p>
          <a:p>
            <a:r>
              <a:rPr lang="ru-RU" sz="3200" dirty="0" smtClean="0"/>
              <a:t>                    за </a:t>
            </a:r>
          </a:p>
          <a:p>
            <a:r>
              <a:rPr lang="ru-RU" sz="3200" dirty="0" smtClean="0"/>
              <a:t>                          работу.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75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</TotalTime>
  <Words>86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Плетёная закладка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Плетёная закладка</dc:title>
  <dc:creator>User</dc:creator>
  <cp:lastModifiedBy>User</cp:lastModifiedBy>
  <cp:revision>7</cp:revision>
  <dcterms:created xsi:type="dcterms:W3CDTF">2013-03-28T10:12:52Z</dcterms:created>
  <dcterms:modified xsi:type="dcterms:W3CDTF">2013-03-28T11:21:51Z</dcterms:modified>
</cp:coreProperties>
</file>