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16896"/>
    <a:srgbClr val="F168FA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2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4A444-32F8-4733-B864-B50E63205A39}" type="datetimeFigureOut">
              <a:rPr lang="fr-FR"/>
              <a:pPr>
                <a:defRPr/>
              </a:pPr>
              <a:t>17/02/2013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93B8-DA35-4434-A213-F2AD869FD0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3E17-5488-4621-8819-A987D2DD9384}" type="datetimeFigureOut">
              <a:rPr lang="fr-FR"/>
              <a:pPr>
                <a:defRPr/>
              </a:pPr>
              <a:t>17/02/2013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D246-658A-465B-9903-D6899B6258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F396-5FCC-4B36-8BCF-587F3CA9C4F6}" type="datetimeFigureOut">
              <a:rPr lang="fr-FR"/>
              <a:pPr>
                <a:defRPr/>
              </a:pPr>
              <a:t>17/02/2013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1733-821E-4FAB-9A09-69DFF8FF06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E8F8-390F-4D72-BCE5-44D35BF2CD8E}" type="datetimeFigureOut">
              <a:rPr lang="fr-FR"/>
              <a:pPr>
                <a:defRPr/>
              </a:pPr>
              <a:t>17/02/2013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2710-9195-4D45-A8E3-CB6BBB18CD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403E-6A53-4F6A-9BE2-7BA4A2E676DA}" type="datetimeFigureOut">
              <a:rPr lang="fr-FR"/>
              <a:pPr>
                <a:defRPr/>
              </a:pPr>
              <a:t>17/02/2013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A7EB-25FC-4281-A203-76033A4360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C070-9934-44CA-80AA-E836B88ACFD6}" type="datetimeFigureOut">
              <a:rPr lang="fr-FR"/>
              <a:pPr>
                <a:defRPr/>
              </a:pPr>
              <a:t>17/02/2013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A2B4-A4EE-4DAC-B2AB-6A5A9C9DD4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DB7-5BA3-466D-B9AF-3E5F970CAF01}" type="datetimeFigureOut">
              <a:rPr lang="fr-FR"/>
              <a:pPr>
                <a:defRPr/>
              </a:pPr>
              <a:t>17/02/2013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3330-37CA-4177-9AA2-961D689C3A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9570-F080-4BC0-A6C1-6DB9C0D305B2}" type="datetimeFigureOut">
              <a:rPr lang="fr-FR"/>
              <a:pPr>
                <a:defRPr/>
              </a:pPr>
              <a:t>17/02/2013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156D-2B35-45D7-9AE0-FB5AF6F182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926A-72D5-4E99-AFCC-E603817CC9DD}" type="datetimeFigureOut">
              <a:rPr lang="fr-FR"/>
              <a:pPr>
                <a:defRPr/>
              </a:pPr>
              <a:t>17/02/2013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8FAA-FAB7-4B98-ADFF-7D7FB13CE6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84E4-984B-47A0-A5B7-C395F572C41D}" type="datetimeFigureOut">
              <a:rPr lang="fr-FR"/>
              <a:pPr>
                <a:defRPr/>
              </a:pPr>
              <a:t>17/02/2013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B5EB-BD78-449A-8D82-0DAA0F059E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225E-38AD-400D-A9D4-218247C25265}" type="datetimeFigureOut">
              <a:rPr lang="fr-FR"/>
              <a:pPr>
                <a:defRPr/>
              </a:pPr>
              <a:t>17/02/2013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2938B-494A-462C-BD33-67D8EC7AE4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E6806-F72D-496A-B63F-D3DD5FF953E2}" type="datetimeFigureOut">
              <a:rPr lang="fr-FR"/>
              <a:pPr>
                <a:defRPr/>
              </a:pPr>
              <a:t>17/02/2013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50F36E-D6A0-417B-BF2D-8F3FE682C6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357290" y="2428868"/>
            <a:ext cx="7786710" cy="4286256"/>
          </a:xfrm>
        </p:spPr>
        <p:txBody>
          <a:bodyPr anchor="t"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– класс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ученицы 4 класса «А»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СОШ №49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Болтукаевой Айшат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«Валентинки».</a:t>
            </a:r>
            <a:r>
              <a:rPr lang="ru-RU" dirty="0" smtClean="0">
                <a:solidFill>
                  <a:srgbClr val="F16896"/>
                </a:solidFill>
              </a:rPr>
              <a:t/>
            </a:r>
            <a:br>
              <a:rPr lang="ru-RU" dirty="0" smtClean="0">
                <a:solidFill>
                  <a:srgbClr val="F16896"/>
                </a:solidFill>
              </a:rPr>
            </a:br>
            <a:r>
              <a:rPr lang="ru-RU" dirty="0" smtClean="0">
                <a:solidFill>
                  <a:srgbClr val="F16896"/>
                </a:solidFill>
              </a:rPr>
              <a:t>                           </a:t>
            </a:r>
            <a:r>
              <a:rPr lang="ru-RU" sz="3200" dirty="0" smtClean="0">
                <a:solidFill>
                  <a:srgbClr val="FF99CC"/>
                </a:solidFill>
              </a:rPr>
              <a:t>Учитель: Благова Н.А.</a:t>
            </a:r>
            <a:br>
              <a:rPr lang="ru-RU" sz="3200" dirty="0" smtClean="0">
                <a:solidFill>
                  <a:srgbClr val="FF99CC"/>
                </a:solidFill>
              </a:rPr>
            </a:br>
            <a:endParaRPr lang="fr-FR" sz="3200" dirty="0" smtClean="0">
              <a:solidFill>
                <a:srgbClr val="FF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9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7013">
            <a:off x="616305" y="3022119"/>
            <a:ext cx="2286016" cy="3429024"/>
          </a:xfrm>
          <a:prstGeom prst="rect">
            <a:avLst/>
          </a:prstGeom>
          <a:ln w="127000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_09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4205">
            <a:off x="6205853" y="2852844"/>
            <a:ext cx="2357454" cy="353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09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1428736"/>
            <a:ext cx="2643206" cy="3964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7158" y="285728"/>
            <a:ext cx="6631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мастер – Болтукаева Айшат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928662" y="1643050"/>
            <a:ext cx="914400" cy="914400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9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407196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09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286124"/>
            <a:ext cx="2134746" cy="3202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09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286124"/>
            <a:ext cx="2087120" cy="313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500562" y="642918"/>
            <a:ext cx="44797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Шаблоны готовы,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приступаем к работе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тканью.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6697">
            <a:off x="240981" y="437349"/>
            <a:ext cx="2610999" cy="3916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09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2285992"/>
            <a:ext cx="2515748" cy="3773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9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2285992"/>
            <a:ext cx="2515748" cy="3773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488" y="571480"/>
            <a:ext cx="591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нам требуется помощь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9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500306"/>
            <a:ext cx="228601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09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214686"/>
            <a:ext cx="228601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09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85728"/>
            <a:ext cx="3987936" cy="2658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429124" y="857232"/>
            <a:ext cx="4541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подоспела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3786214" cy="2524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09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357562"/>
            <a:ext cx="204788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9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429000"/>
            <a:ext cx="200026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094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3429000"/>
            <a:ext cx="195263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86314" y="642918"/>
            <a:ext cx="3976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–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самостоятельная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абота.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85728"/>
            <a:ext cx="2563373" cy="384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09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143248"/>
            <a:ext cx="3916498" cy="2610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9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09541"/>
            <a:ext cx="3786214" cy="2524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00430" y="5857892"/>
            <a:ext cx="4444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Рабочие моменты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7166"/>
            <a:ext cx="195263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09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57166"/>
            <a:ext cx="1944244" cy="2916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9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357166"/>
            <a:ext cx="1928826" cy="289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09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714752"/>
            <a:ext cx="1904997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096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3714752"/>
            <a:ext cx="1928826" cy="289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282" y="4000504"/>
            <a:ext cx="4025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Валентинки готовы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09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14290"/>
            <a:ext cx="2134746" cy="3202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09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85728"/>
            <a:ext cx="2039494" cy="3059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09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85728"/>
            <a:ext cx="2024076" cy="3036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096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3643314"/>
            <a:ext cx="2000248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14282" y="4286256"/>
            <a:ext cx="5637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Поздравляем с праздником!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115</Template>
  <TotalTime>66</TotalTime>
  <Words>42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115</vt:lpstr>
      <vt:lpstr>Мастер – класс ученицы 4 класса «А» ГБОУ СОШ №49 Болтукаевой Айшат «Валентинки».                            Учитель: Благова Н.А.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2013-02-17T14:33:11Z</dcterms:created>
  <dcterms:modified xsi:type="dcterms:W3CDTF">2013-02-17T18:26:17Z</dcterms:modified>
</cp:coreProperties>
</file>