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DA947-6B67-4260-974B-72873223527D}" type="datetimeFigureOut">
              <a:rPr lang="ru-RU" smtClean="0"/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A0828-4C9D-4318-A51C-ABE0470001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DA947-6B67-4260-974B-72873223527D}" type="datetimeFigureOut">
              <a:rPr lang="ru-RU" smtClean="0"/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A0828-4C9D-4318-A51C-ABE0470001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DA947-6B67-4260-974B-72873223527D}" type="datetimeFigureOut">
              <a:rPr lang="ru-RU" smtClean="0"/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A0828-4C9D-4318-A51C-ABE0470001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DA947-6B67-4260-974B-72873223527D}" type="datetimeFigureOut">
              <a:rPr lang="ru-RU" smtClean="0"/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A0828-4C9D-4318-A51C-ABE0470001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DA947-6B67-4260-974B-72873223527D}" type="datetimeFigureOut">
              <a:rPr lang="ru-RU" smtClean="0"/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A0828-4C9D-4318-A51C-ABE0470001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DA947-6B67-4260-974B-72873223527D}" type="datetimeFigureOut">
              <a:rPr lang="ru-RU" smtClean="0"/>
              <a:t>21.05.2014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A0828-4C9D-4318-A51C-ABE0470001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DA947-6B67-4260-974B-72873223527D}" type="datetimeFigureOut">
              <a:rPr lang="ru-RU" smtClean="0"/>
              <a:t>21.05.2014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A0828-4C9D-4318-A51C-ABE0470001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DA947-6B67-4260-974B-72873223527D}" type="datetimeFigureOut">
              <a:rPr lang="ru-RU" smtClean="0"/>
              <a:t>21.05.2014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A0828-4C9D-4318-A51C-ABE0470001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DA947-6B67-4260-974B-72873223527D}" type="datetimeFigureOut">
              <a:rPr lang="ru-RU" smtClean="0"/>
              <a:t>21.05.2014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A0828-4C9D-4318-A51C-ABE0470001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DA947-6B67-4260-974B-72873223527D}" type="datetimeFigureOut">
              <a:rPr lang="ru-RU" smtClean="0"/>
              <a:t>21.05.2014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A0828-4C9D-4318-A51C-ABE0470001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DA947-6B67-4260-974B-72873223527D}" type="datetimeFigureOut">
              <a:rPr lang="ru-RU" smtClean="0"/>
              <a:t>21.05.2014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A0828-4C9D-4318-A51C-ABE0470001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DDA947-6B67-4260-974B-72873223527D}" type="datetimeFigureOut">
              <a:rPr lang="ru-RU" smtClean="0"/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A0828-4C9D-4318-A51C-ABE04700017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ped-kopilka.ru/upload/blogs/2775_1501ebe1f9d0fe2e20fe2508e3edede1.jpg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SONY</dc:creator>
  <cp:lastModifiedBy>SONY</cp:lastModifiedBy>
  <cp:revision>1</cp:revision>
  <dcterms:created xsi:type="dcterms:W3CDTF">2014-05-21T18:07:13Z</dcterms:created>
  <dcterms:modified xsi:type="dcterms:W3CDTF">2014-05-21T18:09:20Z</dcterms:modified>
</cp:coreProperties>
</file>