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33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97FC-0D16-4A98-B678-BEB34215384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FEEC-41C9-423F-B69C-5E08CF56F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3116"/>
            <a:ext cx="62151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труда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4077072"/>
            <a:ext cx="221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(технология)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8396" y="5534561"/>
            <a:ext cx="3375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Касаткина Елена Владимировна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СОШ №122 Центральный р-н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Санкт-Петербург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132856"/>
            <a:ext cx="85410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Геометрические фигуры.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D:\Документы\мама\картинки Яндекс\1309940120_shapes.jpg"/>
          <p:cNvPicPr>
            <a:picLocks noChangeAspect="1" noChangeArrowheads="1"/>
          </p:cNvPicPr>
          <p:nvPr/>
        </p:nvPicPr>
        <p:blipFill>
          <a:blip r:embed="rId2" cstate="print"/>
          <a:srcRect l="47153" b="46836"/>
          <a:stretch>
            <a:fillRect/>
          </a:stretch>
        </p:blipFill>
        <p:spPr bwMode="auto">
          <a:xfrm>
            <a:off x="395536" y="4221088"/>
            <a:ext cx="1685355" cy="2278757"/>
          </a:xfrm>
          <a:prstGeom prst="rect">
            <a:avLst/>
          </a:prstGeom>
          <a:noFill/>
        </p:spPr>
      </p:pic>
      <p:pic>
        <p:nvPicPr>
          <p:cNvPr id="8" name="Picture 2" descr="D:\Документы\мама\картинки Яндекс\1309940120_shapes.jpg"/>
          <p:cNvPicPr>
            <a:picLocks noChangeAspect="1" noChangeArrowheads="1"/>
          </p:cNvPicPr>
          <p:nvPr/>
        </p:nvPicPr>
        <p:blipFill>
          <a:blip r:embed="rId2" cstate="print"/>
          <a:srcRect t="44569" r="59883"/>
          <a:stretch>
            <a:fillRect/>
          </a:stretch>
        </p:blipFill>
        <p:spPr bwMode="auto">
          <a:xfrm>
            <a:off x="5148064" y="4221088"/>
            <a:ext cx="1279376" cy="2375917"/>
          </a:xfrm>
          <a:prstGeom prst="rect">
            <a:avLst/>
          </a:prstGeom>
          <a:noFill/>
        </p:spPr>
      </p:pic>
      <p:pic>
        <p:nvPicPr>
          <p:cNvPr id="9" name="Picture 2" descr="D:\Документы\мама\картинки Яндекс\1309940120_shapes.jpg"/>
          <p:cNvPicPr>
            <a:picLocks noChangeAspect="1" noChangeArrowheads="1"/>
          </p:cNvPicPr>
          <p:nvPr/>
        </p:nvPicPr>
        <p:blipFill>
          <a:blip r:embed="rId2" cstate="print"/>
          <a:srcRect r="52584" b="63041"/>
          <a:stretch>
            <a:fillRect/>
          </a:stretch>
        </p:blipFill>
        <p:spPr bwMode="auto">
          <a:xfrm>
            <a:off x="6876256" y="332656"/>
            <a:ext cx="1512168" cy="1584176"/>
          </a:xfrm>
          <a:prstGeom prst="rect">
            <a:avLst/>
          </a:prstGeom>
          <a:noFill/>
        </p:spPr>
      </p:pic>
      <p:pic>
        <p:nvPicPr>
          <p:cNvPr id="10" name="Picture 3" descr="D:\Документы\мама\картинки Яндекс\razlichnye-obemnye-geometricheskie-figury-na-belom-0002658690-preview.jpg"/>
          <p:cNvPicPr>
            <a:picLocks noChangeAspect="1" noChangeArrowheads="1"/>
          </p:cNvPicPr>
          <p:nvPr/>
        </p:nvPicPr>
        <p:blipFill>
          <a:blip r:embed="rId3" cstate="print"/>
          <a:srcRect l="55002" t="3872" r="11434" b="68497"/>
          <a:stretch>
            <a:fillRect/>
          </a:stretch>
        </p:blipFill>
        <p:spPr bwMode="auto">
          <a:xfrm>
            <a:off x="6948264" y="3573016"/>
            <a:ext cx="2016224" cy="1800200"/>
          </a:xfrm>
          <a:prstGeom prst="rect">
            <a:avLst/>
          </a:prstGeom>
          <a:noFill/>
        </p:spPr>
      </p:pic>
      <p:pic>
        <p:nvPicPr>
          <p:cNvPr id="11" name="Picture 3" descr="D:\Документы\мама\картинки Яндекс\razlichnye-obemnye-geometricheskie-figury-na-belom-0002658690-preview.jpg"/>
          <p:cNvPicPr>
            <a:picLocks noChangeAspect="1" noChangeArrowheads="1"/>
          </p:cNvPicPr>
          <p:nvPr/>
        </p:nvPicPr>
        <p:blipFill>
          <a:blip r:embed="rId3" cstate="print"/>
          <a:srcRect l="32086" t="31375" r="35548" b="39889"/>
          <a:stretch>
            <a:fillRect/>
          </a:stretch>
        </p:blipFill>
        <p:spPr bwMode="auto">
          <a:xfrm>
            <a:off x="755576" y="260648"/>
            <a:ext cx="1944216" cy="1872208"/>
          </a:xfrm>
          <a:prstGeom prst="rect">
            <a:avLst/>
          </a:prstGeom>
          <a:noFill/>
        </p:spPr>
      </p:pic>
      <p:pic>
        <p:nvPicPr>
          <p:cNvPr id="12" name="Picture 3" descr="D:\Документы\мама\картинки Яндекс\razlichnye-obemnye-geometricheskie-figury-na-belom-0002658690-preview.jpg"/>
          <p:cNvPicPr>
            <a:picLocks noChangeAspect="1" noChangeArrowheads="1"/>
          </p:cNvPicPr>
          <p:nvPr/>
        </p:nvPicPr>
        <p:blipFill>
          <a:blip r:embed="rId3" cstate="print"/>
          <a:srcRect l="53524" t="59982" r="14110" b="11281"/>
          <a:stretch>
            <a:fillRect/>
          </a:stretch>
        </p:blipFill>
        <p:spPr bwMode="auto">
          <a:xfrm>
            <a:off x="3923928" y="188640"/>
            <a:ext cx="1944216" cy="1872208"/>
          </a:xfrm>
          <a:prstGeom prst="rect">
            <a:avLst/>
          </a:prstGeom>
          <a:noFill/>
        </p:spPr>
      </p:pic>
      <p:pic>
        <p:nvPicPr>
          <p:cNvPr id="13" name="Picture 3" descr="D:\Документы\мама\картинки Яндекс\razlichnye-obemnye-geometricheskie-figury-na-belom-0002658690-preview.jpg"/>
          <p:cNvPicPr>
            <a:picLocks noChangeAspect="1" noChangeArrowheads="1"/>
          </p:cNvPicPr>
          <p:nvPr/>
        </p:nvPicPr>
        <p:blipFill>
          <a:blip r:embed="rId3" cstate="print"/>
          <a:srcRect l="7833" t="2381" r="57404" b="64462"/>
          <a:stretch>
            <a:fillRect/>
          </a:stretch>
        </p:blipFill>
        <p:spPr bwMode="auto">
          <a:xfrm>
            <a:off x="2627784" y="3501008"/>
            <a:ext cx="208823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мама\картинки Яндекс\esk_figur2.gif"/>
          <p:cNvPicPr>
            <a:picLocks noChangeAspect="1" noChangeArrowheads="1"/>
          </p:cNvPicPr>
          <p:nvPr/>
        </p:nvPicPr>
        <p:blipFill>
          <a:blip r:embed="rId2" cstate="print"/>
          <a:srcRect l="27320" t="29840" r="27320" b="4641"/>
          <a:stretch>
            <a:fillRect/>
          </a:stretch>
        </p:blipFill>
        <p:spPr bwMode="auto">
          <a:xfrm>
            <a:off x="323528" y="188640"/>
            <a:ext cx="2088232" cy="22622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2564904"/>
            <a:ext cx="8424936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2528" y="448513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14 см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06084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17см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784976" cy="5616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40466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0466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40466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236296" y="40466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47362" y="40466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см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7647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67744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27984" y="7647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7984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16216" y="7647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16216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604448" y="7647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604448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67744" y="764704"/>
            <a:ext cx="0" cy="56166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7984" y="764704"/>
            <a:ext cx="0" cy="56166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16216" y="764704"/>
            <a:ext cx="0" cy="56166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604448" y="764704"/>
            <a:ext cx="0" cy="56166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153256" y="143903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5см</a:t>
            </a:r>
            <a:endParaRPr lang="ru-RU" sz="20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251520" y="270892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892480" y="270892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81248" y="323923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4см</a:t>
            </a:r>
            <a:endParaRPr lang="ru-RU" sz="20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251520" y="4437112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892480" y="4437112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81248" y="5183448"/>
            <a:ext cx="596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5см</a:t>
            </a:r>
            <a:endParaRPr lang="ru-RU" sz="2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251520" y="2708920"/>
            <a:ext cx="878497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51520" y="4437112"/>
            <a:ext cx="878497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35696" y="76470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1</a:t>
            </a:r>
            <a:r>
              <a:rPr lang="ru-RU" sz="2000" dirty="0" smtClean="0">
                <a:solidFill>
                  <a:srgbClr val="00B050"/>
                </a:solidFill>
              </a:rPr>
              <a:t>см</a:t>
            </a:r>
            <a:endParaRPr lang="ru-RU" sz="2000" dirty="0">
              <a:solidFill>
                <a:srgbClr val="00B05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907704" y="7647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55976" y="76470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1</a:t>
            </a:r>
            <a:r>
              <a:rPr lang="ru-RU" sz="2000" dirty="0" smtClean="0">
                <a:solidFill>
                  <a:srgbClr val="00B050"/>
                </a:solidFill>
              </a:rPr>
              <a:t>см</a:t>
            </a:r>
            <a:endParaRPr lang="ru-RU" sz="2000" dirty="0">
              <a:solidFill>
                <a:srgbClr val="00B050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788024" y="76470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907704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788024" y="6237312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907704" y="764704"/>
            <a:ext cx="0" cy="561662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788024" y="764704"/>
            <a:ext cx="0" cy="561662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1449400" y="862968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1</a:t>
            </a:r>
            <a:r>
              <a:rPr lang="ru-RU" sz="2000" dirty="0" smtClean="0">
                <a:solidFill>
                  <a:schemeClr val="accent2"/>
                </a:solidFill>
              </a:rPr>
              <a:t>см</a:t>
            </a:r>
            <a:endParaRPr lang="ru-RU" sz="2000" dirty="0">
              <a:solidFill>
                <a:schemeClr val="accent2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1907704" y="112474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4644008" y="112474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1907704" y="1124744"/>
            <a:ext cx="288032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1377392" y="5975536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2"/>
                </a:solidFill>
              </a:rPr>
              <a:t>1</a:t>
            </a:r>
            <a:r>
              <a:rPr lang="ru-RU" sz="2000" dirty="0" smtClean="0">
                <a:solidFill>
                  <a:schemeClr val="accent2"/>
                </a:solidFill>
              </a:rPr>
              <a:t>см</a:t>
            </a:r>
            <a:endParaRPr lang="ru-RU" sz="2000" dirty="0">
              <a:solidFill>
                <a:schemeClr val="accent2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1907704" y="6021288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644008" y="6021288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907704" y="6021288"/>
            <a:ext cx="288032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907704" y="2420888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1907704" y="1124744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2267744" y="764704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067944" y="764704"/>
            <a:ext cx="36004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27984" y="1124744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427984" y="2420888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1907704" y="4437112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907704" y="5733256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267744" y="6021288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427984" y="4437112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427984" y="5733256"/>
            <a:ext cx="36004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4139952" y="6021288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51520" y="2708920"/>
            <a:ext cx="2016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 flipV="1">
            <a:off x="1907704" y="2420888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907704" y="1412776"/>
            <a:ext cx="0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788024" y="1412776"/>
            <a:ext cx="0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907704" y="4725144"/>
            <a:ext cx="0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788024" y="4725144"/>
            <a:ext cx="0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9036496" y="2996952"/>
            <a:ext cx="0" cy="10801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51520" y="2708920"/>
            <a:ext cx="0" cy="17281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51520" y="4437112"/>
            <a:ext cx="2016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555776" y="764704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555776" y="6381328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4427984" y="4437112"/>
            <a:ext cx="41764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427984" y="2708920"/>
            <a:ext cx="41764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8604448" y="2708920"/>
            <a:ext cx="43204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8604448" y="4077072"/>
            <a:ext cx="432048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1907704" y="1124744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V="1">
            <a:off x="2267744" y="764704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067944" y="764704"/>
            <a:ext cx="360040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 flipV="1">
            <a:off x="4427984" y="1124744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4427984" y="2420888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427984" y="4437112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1907704" y="4437112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1907704" y="5733256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2267744" y="6021288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>
            <a:off x="4427984" y="5733256"/>
            <a:ext cx="360040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4139952" y="6021288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8604448" y="2708920"/>
            <a:ext cx="432048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8604448" y="4077072"/>
            <a:ext cx="432048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60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0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90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2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Документы\мама\картинки Яндекс\link-building-pryamid.jpg"/>
          <p:cNvPicPr>
            <a:picLocks noChangeAspect="1" noChangeArrowheads="1"/>
          </p:cNvPicPr>
          <p:nvPr/>
        </p:nvPicPr>
        <p:blipFill>
          <a:blip r:embed="rId2" cstate="print"/>
          <a:srcRect l="8262" t="6915" r="11182" b="7806"/>
          <a:stretch>
            <a:fillRect/>
          </a:stretch>
        </p:blipFill>
        <p:spPr bwMode="auto">
          <a:xfrm>
            <a:off x="323528" y="116632"/>
            <a:ext cx="2808312" cy="26642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3068960"/>
            <a:ext cx="8208912" cy="36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3968" y="2636912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16см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87742" y="4744313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7</a:t>
            </a:r>
            <a:r>
              <a:rPr lang="ru-RU" sz="2000" dirty="0" smtClean="0"/>
              <a:t>,5см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6480720" cy="360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5616" y="126876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6см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126876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6см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26876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3</a:t>
            </a:r>
            <a:r>
              <a:rPr lang="ru-RU" sz="2000" dirty="0" smtClean="0"/>
              <a:t>см</a:t>
            </a:r>
            <a:endParaRPr lang="ru-RU" sz="2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43808" y="148478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95936" y="43651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92080" y="148478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88224" y="43651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436510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67544" y="16288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732240" y="16288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67544" y="450912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88224" y="148478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67544" y="1628800"/>
            <a:ext cx="64807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5576" y="41490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3</a:t>
            </a:r>
            <a:r>
              <a:rPr lang="ru-RU" sz="2000" dirty="0" smtClean="0"/>
              <a:t>см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55776" y="41490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6см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414908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6см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9240" y="1295016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см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9240" y="439136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см</a:t>
            </a:r>
            <a:endParaRPr lang="ru-RU" sz="2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6732240" y="450912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67544" y="4509120"/>
            <a:ext cx="64807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1628800"/>
            <a:ext cx="1224136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843808" y="1628800"/>
            <a:ext cx="1152128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691680" y="1628800"/>
            <a:ext cx="1152128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995936" y="1628800"/>
            <a:ext cx="1296144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292080" y="1628800"/>
            <a:ext cx="1296144" cy="28803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467544" y="1268760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588224" y="4221088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292080" y="162880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27784" y="1268760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67544" y="1268760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3851920" y="4509120"/>
            <a:ext cx="144016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91680" y="4509120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627784" y="1268760"/>
            <a:ext cx="216024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652120" y="1700808"/>
            <a:ext cx="1152128" cy="25202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55576" y="1268760"/>
            <a:ext cx="187220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67544" y="1628800"/>
            <a:ext cx="1224136" cy="2880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843808" y="1628800"/>
            <a:ext cx="24482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995936" y="4509120"/>
            <a:ext cx="259228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07704" y="4869160"/>
            <a:ext cx="19442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292080" y="1628800"/>
            <a:ext cx="360040" cy="72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3851920" y="4509120"/>
            <a:ext cx="144016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6588224" y="4221088"/>
            <a:ext cx="216024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691680" y="4509120"/>
            <a:ext cx="216024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мама\картинки Яндекс\priz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913146" cy="25202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19872" y="332656"/>
            <a:ext cx="4320480" cy="6408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20072" y="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19см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2824639" y="330415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27см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60648"/>
            <a:ext cx="6480720" cy="6408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136395" y="887942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6,5см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1136396" y="6072518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6,5см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380312" y="177281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380312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177281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39752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364088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364088" y="177281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355976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5976" y="184482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47864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347864" y="1772816"/>
            <a:ext cx="0" cy="212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96336" y="4869160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1988840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31640" y="4869160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31640" y="1988840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31640" y="1988840"/>
            <a:ext cx="64807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331640" y="4869160"/>
            <a:ext cx="64807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16216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75656" y="1556792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8304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1см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91880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380312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39752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47864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355976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64088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372200" y="1988840"/>
            <a:ext cx="0" cy="288032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80112" y="1628800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3см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6372200" y="465313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372200" y="177281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2915816" y="404664"/>
            <a:ext cx="1872208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Умножение 67"/>
          <p:cNvSpPr/>
          <p:nvPr/>
        </p:nvSpPr>
        <p:spPr>
          <a:xfrm>
            <a:off x="3707904" y="1268760"/>
            <a:ext cx="288032" cy="216024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Умножение 70"/>
          <p:cNvSpPr/>
          <p:nvPr/>
        </p:nvSpPr>
        <p:spPr>
          <a:xfrm>
            <a:off x="3707904" y="5373216"/>
            <a:ext cx="288032" cy="360040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2915816" y="4725144"/>
            <a:ext cx="1872208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Дуга 82"/>
          <p:cNvSpPr/>
          <p:nvPr/>
        </p:nvSpPr>
        <p:spPr>
          <a:xfrm rot="18508806">
            <a:off x="2418713" y="1393975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>
            <a:off x="4139952" y="1268760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Дуга 85"/>
          <p:cNvSpPr/>
          <p:nvPr/>
        </p:nvSpPr>
        <p:spPr>
          <a:xfrm>
            <a:off x="2699792" y="476672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Дуга 86"/>
          <p:cNvSpPr/>
          <p:nvPr/>
        </p:nvSpPr>
        <p:spPr>
          <a:xfrm rot="19054645">
            <a:off x="3821097" y="643554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Дуга 87"/>
          <p:cNvSpPr/>
          <p:nvPr/>
        </p:nvSpPr>
        <p:spPr>
          <a:xfrm>
            <a:off x="2267744" y="5589240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Дуга 88"/>
          <p:cNvSpPr/>
          <p:nvPr/>
        </p:nvSpPr>
        <p:spPr>
          <a:xfrm>
            <a:off x="4139952" y="5589240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Дуга 89"/>
          <p:cNvSpPr/>
          <p:nvPr/>
        </p:nvSpPr>
        <p:spPr>
          <a:xfrm rot="18442796">
            <a:off x="2846039" y="6437573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Дуга 90"/>
          <p:cNvSpPr/>
          <p:nvPr/>
        </p:nvSpPr>
        <p:spPr>
          <a:xfrm rot="1599735">
            <a:off x="3714260" y="6187520"/>
            <a:ext cx="792088" cy="216024"/>
          </a:xfrm>
          <a:prstGeom prst="arc">
            <a:avLst>
              <a:gd name="adj1" fmla="val 18736234"/>
              <a:gd name="adj2" fmla="val 0"/>
            </a:avLst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4139952" y="558924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1840" y="558924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572000" y="486916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139952" y="414908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139952" y="-17140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203848" y="-17140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99792" y="54868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131840" y="1268760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.</a:t>
            </a:r>
            <a:endParaRPr lang="ru-RU" sz="6000" dirty="0">
              <a:solidFill>
                <a:srgbClr val="C00000"/>
              </a:solidFill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4355976" y="486916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H="1">
            <a:off x="4355976" y="558924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347864" y="6309320"/>
            <a:ext cx="1008112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2915816" y="486916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4355976" y="126876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endCxn id="66" idx="6"/>
          </p:cNvCxnSpPr>
          <p:nvPr/>
        </p:nvCxnSpPr>
        <p:spPr>
          <a:xfrm>
            <a:off x="4355976" y="54868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419872" y="548680"/>
            <a:ext cx="86409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>
            <a:off x="2915816" y="548680"/>
            <a:ext cx="504056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2915816" y="126876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915816" y="5589240"/>
            <a:ext cx="432048" cy="72008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987824" y="1844824"/>
            <a:ext cx="36004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2699792" y="126876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2987824" y="486916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699792" y="5445224"/>
            <a:ext cx="216024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flipV="1">
            <a:off x="3059832" y="6309320"/>
            <a:ext cx="28803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2699792" y="558924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flipH="1" flipV="1">
            <a:off x="3347864" y="6309320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4211960" y="6309320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4355976" y="6309320"/>
            <a:ext cx="28803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4788024" y="5589240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4788024" y="5373216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4355976" y="4869160"/>
            <a:ext cx="28803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>
            <a:off x="7380312" y="1988840"/>
            <a:ext cx="43204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7380312" y="4581128"/>
            <a:ext cx="432048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2771800" y="980728"/>
            <a:ext cx="14401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3131840" y="476672"/>
            <a:ext cx="216024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V="1">
            <a:off x="3419872" y="332656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flipH="1" flipV="1">
            <a:off x="4139952" y="332656"/>
            <a:ext cx="216024" cy="21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4355976" y="548680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V="1">
            <a:off x="4788024" y="1052736"/>
            <a:ext cx="21602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4788024" y="1268760"/>
            <a:ext cx="14401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V="1">
            <a:off x="4355976" y="1916832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2987824" y="1844824"/>
            <a:ext cx="360040" cy="14401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flipV="1">
            <a:off x="2699792" y="1268760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flipH="1" flipV="1">
            <a:off x="2771800" y="980728"/>
            <a:ext cx="144016" cy="288032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>
            <a:endCxn id="99" idx="1"/>
          </p:cNvCxnSpPr>
          <p:nvPr/>
        </p:nvCxnSpPr>
        <p:spPr>
          <a:xfrm>
            <a:off x="3635896" y="332656"/>
            <a:ext cx="504056" cy="377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V="1">
            <a:off x="2771800" y="476672"/>
            <a:ext cx="360040" cy="50405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2699792" y="1484784"/>
            <a:ext cx="288032" cy="36004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 flipH="1" flipV="1">
            <a:off x="4716016" y="548680"/>
            <a:ext cx="288032" cy="50405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 flipV="1">
            <a:off x="4716016" y="1556792"/>
            <a:ext cx="216024" cy="36004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 flipH="1" flipV="1">
            <a:off x="4644008" y="4941168"/>
            <a:ext cx="360040" cy="43204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V="1">
            <a:off x="4644008" y="5805264"/>
            <a:ext cx="360040" cy="57606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H="1">
            <a:off x="3491880" y="6525344"/>
            <a:ext cx="720080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flipH="1" flipV="1">
            <a:off x="2699792" y="5805264"/>
            <a:ext cx="360040" cy="57606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 flipV="1">
            <a:off x="2699792" y="4941168"/>
            <a:ext cx="288032" cy="50405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>
            <a:off x="3131840" y="476672"/>
            <a:ext cx="288032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flipV="1">
            <a:off x="3419872" y="332656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4139952" y="332656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4355976" y="548680"/>
            <a:ext cx="360040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flipV="1">
            <a:off x="2915816" y="4869160"/>
            <a:ext cx="381297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H="1">
            <a:off x="4355976" y="1988840"/>
            <a:ext cx="3024336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flipH="1">
            <a:off x="1331640" y="1988840"/>
            <a:ext cx="2016224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H="1">
            <a:off x="1331640" y="4869160"/>
            <a:ext cx="2016224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4355976" y="4869160"/>
            <a:ext cx="3024336" cy="0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 flipH="1" flipV="1">
            <a:off x="7380312" y="1988840"/>
            <a:ext cx="432048" cy="288032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V="1">
            <a:off x="7380312" y="4581128"/>
            <a:ext cx="432048" cy="288032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V="1">
            <a:off x="4788024" y="1052736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flipH="1" flipV="1">
            <a:off x="4788024" y="1268760"/>
            <a:ext cx="144016" cy="288032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flipV="1">
            <a:off x="4355976" y="1916832"/>
            <a:ext cx="381297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 flipH="1" flipV="1">
            <a:off x="2699792" y="5445224"/>
            <a:ext cx="216024" cy="144016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>
            <a:off x="4355976" y="4869160"/>
            <a:ext cx="288032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 flipH="1" flipV="1">
            <a:off x="4788024" y="5589240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flipV="1">
            <a:off x="4788024" y="5373216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4355976" y="6309320"/>
            <a:ext cx="288032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 flipV="1">
            <a:off x="4211960" y="6309320"/>
            <a:ext cx="144016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 flipV="1">
            <a:off x="3059832" y="6309320"/>
            <a:ext cx="288032" cy="72008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>
          <a:xfrm flipV="1">
            <a:off x="2699792" y="5589240"/>
            <a:ext cx="216024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 flipH="1" flipV="1">
            <a:off x="3347864" y="6309320"/>
            <a:ext cx="144016" cy="216024"/>
          </a:xfrm>
          <a:prstGeom prst="line">
            <a:avLst/>
          </a:prstGeom>
          <a:ln w="57150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Шестиугольник 73"/>
          <p:cNvSpPr/>
          <p:nvPr/>
        </p:nvSpPr>
        <p:spPr>
          <a:xfrm>
            <a:off x="2915816" y="548680"/>
            <a:ext cx="1872208" cy="1440160"/>
          </a:xfrm>
          <a:prstGeom prst="hexagon">
            <a:avLst>
              <a:gd name="adj" fmla="val 31476"/>
              <a:gd name="vf" fmla="val 115470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Шестиугольник 117"/>
          <p:cNvSpPr/>
          <p:nvPr/>
        </p:nvSpPr>
        <p:spPr>
          <a:xfrm>
            <a:off x="2915816" y="4869160"/>
            <a:ext cx="1872208" cy="1440160"/>
          </a:xfrm>
          <a:prstGeom prst="hexagon">
            <a:avLst>
              <a:gd name="adj" fmla="val 31476"/>
              <a:gd name="vf" fmla="val 115470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8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3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4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6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5" presetClass="emph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000"/>
                            </p:stCondLst>
                            <p:childTnLst>
                              <p:par>
                                <p:cTn id="2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4000"/>
                            </p:stCondLst>
                            <p:childTnLst>
                              <p:par>
                                <p:cTn id="2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1" grpId="0"/>
      <p:bldP spid="32" grpId="0"/>
      <p:bldP spid="33" grpId="0"/>
      <p:bldP spid="34" grpId="0"/>
      <p:bldP spid="35" grpId="0"/>
      <p:bldP spid="36" grpId="0"/>
      <p:bldP spid="45" grpId="0"/>
      <p:bldP spid="66" grpId="1" animBg="1"/>
      <p:bldP spid="68" grpId="0" animBg="1"/>
      <p:bldP spid="71" grpId="0" animBg="1"/>
      <p:bldP spid="80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2" grpId="1"/>
      <p:bldP spid="95" grpId="0"/>
      <p:bldP spid="95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74" grpId="0" animBg="1"/>
      <p:bldP spid="1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71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3</cp:revision>
  <dcterms:created xsi:type="dcterms:W3CDTF">2013-03-12T12:08:32Z</dcterms:created>
  <dcterms:modified xsi:type="dcterms:W3CDTF">2013-04-07T13:16:04Z</dcterms:modified>
</cp:coreProperties>
</file>