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3333FF"/>
    <a:srgbClr val="CC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97FC-0D16-4A98-B678-BEB342153848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2FEEC-41C9-423F-B69C-5E08CF56F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97FC-0D16-4A98-B678-BEB342153848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2FEEC-41C9-423F-B69C-5E08CF56F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97FC-0D16-4A98-B678-BEB342153848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2FEEC-41C9-423F-B69C-5E08CF56F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97FC-0D16-4A98-B678-BEB342153848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2FEEC-41C9-423F-B69C-5E08CF56F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97FC-0D16-4A98-B678-BEB342153848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2FEEC-41C9-423F-B69C-5E08CF56F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97FC-0D16-4A98-B678-BEB342153848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2FEEC-41C9-423F-B69C-5E08CF56F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97FC-0D16-4A98-B678-BEB342153848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2FEEC-41C9-423F-B69C-5E08CF56F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97FC-0D16-4A98-B678-BEB342153848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2FEEC-41C9-423F-B69C-5E08CF56F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97FC-0D16-4A98-B678-BEB342153848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2FEEC-41C9-423F-B69C-5E08CF56F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97FC-0D16-4A98-B678-BEB342153848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2FEEC-41C9-423F-B69C-5E08CF56F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97FC-0D16-4A98-B678-BEB342153848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2FEEC-41C9-423F-B69C-5E08CF56F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097FC-0D16-4A98-B678-BEB342153848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2FEEC-41C9-423F-B69C-5E08CF56F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2143116"/>
            <a:ext cx="621510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Урок труда</a:t>
            </a:r>
            <a:endParaRPr lang="ru-RU" sz="8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59832" y="4077072"/>
            <a:ext cx="2211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(технология)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класс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68396" y="5534561"/>
            <a:ext cx="337560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Презентацию подготовила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Касаткина Елена Владимировна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ГБОУ СОШ №122 Центральный р-н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г. Санкт-Петербург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2132856"/>
            <a:ext cx="85410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Геометрические фигуры.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Picture 2" descr="D:\Документы\мама\картинки Яндекс\1309940120_shapes.jpg"/>
          <p:cNvPicPr>
            <a:picLocks noChangeAspect="1" noChangeArrowheads="1"/>
          </p:cNvPicPr>
          <p:nvPr/>
        </p:nvPicPr>
        <p:blipFill>
          <a:blip r:embed="rId2" cstate="print"/>
          <a:srcRect l="47153" b="46836"/>
          <a:stretch>
            <a:fillRect/>
          </a:stretch>
        </p:blipFill>
        <p:spPr bwMode="auto">
          <a:xfrm>
            <a:off x="395536" y="4221088"/>
            <a:ext cx="1685355" cy="2278757"/>
          </a:xfrm>
          <a:prstGeom prst="rect">
            <a:avLst/>
          </a:prstGeom>
          <a:noFill/>
        </p:spPr>
      </p:pic>
      <p:pic>
        <p:nvPicPr>
          <p:cNvPr id="8" name="Picture 2" descr="D:\Документы\мама\картинки Яндекс\1309940120_shapes.jpg"/>
          <p:cNvPicPr>
            <a:picLocks noChangeAspect="1" noChangeArrowheads="1"/>
          </p:cNvPicPr>
          <p:nvPr/>
        </p:nvPicPr>
        <p:blipFill>
          <a:blip r:embed="rId2" cstate="print"/>
          <a:srcRect t="44569" r="59883"/>
          <a:stretch>
            <a:fillRect/>
          </a:stretch>
        </p:blipFill>
        <p:spPr bwMode="auto">
          <a:xfrm>
            <a:off x="5148064" y="4221088"/>
            <a:ext cx="1279376" cy="2375917"/>
          </a:xfrm>
          <a:prstGeom prst="rect">
            <a:avLst/>
          </a:prstGeom>
          <a:noFill/>
        </p:spPr>
      </p:pic>
      <p:pic>
        <p:nvPicPr>
          <p:cNvPr id="9" name="Picture 2" descr="D:\Документы\мама\картинки Яндекс\1309940120_shapes.jpg"/>
          <p:cNvPicPr>
            <a:picLocks noChangeAspect="1" noChangeArrowheads="1"/>
          </p:cNvPicPr>
          <p:nvPr/>
        </p:nvPicPr>
        <p:blipFill>
          <a:blip r:embed="rId2" cstate="print"/>
          <a:srcRect r="52584" b="63041"/>
          <a:stretch>
            <a:fillRect/>
          </a:stretch>
        </p:blipFill>
        <p:spPr bwMode="auto">
          <a:xfrm>
            <a:off x="6876256" y="332656"/>
            <a:ext cx="1512168" cy="1584176"/>
          </a:xfrm>
          <a:prstGeom prst="rect">
            <a:avLst/>
          </a:prstGeom>
          <a:noFill/>
        </p:spPr>
      </p:pic>
      <p:pic>
        <p:nvPicPr>
          <p:cNvPr id="10" name="Picture 3" descr="D:\Документы\мама\картинки Яндекс\razlichnye-obemnye-geometricheskie-figury-na-belom-0002658690-preview.jpg"/>
          <p:cNvPicPr>
            <a:picLocks noChangeAspect="1" noChangeArrowheads="1"/>
          </p:cNvPicPr>
          <p:nvPr/>
        </p:nvPicPr>
        <p:blipFill>
          <a:blip r:embed="rId3" cstate="print"/>
          <a:srcRect l="55002" t="3872" r="11434" b="68497"/>
          <a:stretch>
            <a:fillRect/>
          </a:stretch>
        </p:blipFill>
        <p:spPr bwMode="auto">
          <a:xfrm>
            <a:off x="6948264" y="3573016"/>
            <a:ext cx="2016224" cy="1800200"/>
          </a:xfrm>
          <a:prstGeom prst="rect">
            <a:avLst/>
          </a:prstGeom>
          <a:noFill/>
        </p:spPr>
      </p:pic>
      <p:pic>
        <p:nvPicPr>
          <p:cNvPr id="11" name="Picture 3" descr="D:\Документы\мама\картинки Яндекс\razlichnye-obemnye-geometricheskie-figury-na-belom-0002658690-preview.jpg"/>
          <p:cNvPicPr>
            <a:picLocks noChangeAspect="1" noChangeArrowheads="1"/>
          </p:cNvPicPr>
          <p:nvPr/>
        </p:nvPicPr>
        <p:blipFill>
          <a:blip r:embed="rId3" cstate="print"/>
          <a:srcRect l="32086" t="31375" r="35548" b="39889"/>
          <a:stretch>
            <a:fillRect/>
          </a:stretch>
        </p:blipFill>
        <p:spPr bwMode="auto">
          <a:xfrm>
            <a:off x="755576" y="260648"/>
            <a:ext cx="1944216" cy="1872208"/>
          </a:xfrm>
          <a:prstGeom prst="rect">
            <a:avLst/>
          </a:prstGeom>
          <a:noFill/>
        </p:spPr>
      </p:pic>
      <p:pic>
        <p:nvPicPr>
          <p:cNvPr id="12" name="Picture 3" descr="D:\Документы\мама\картинки Яндекс\razlichnye-obemnye-geometricheskie-figury-na-belom-0002658690-preview.jpg"/>
          <p:cNvPicPr>
            <a:picLocks noChangeAspect="1" noChangeArrowheads="1"/>
          </p:cNvPicPr>
          <p:nvPr/>
        </p:nvPicPr>
        <p:blipFill>
          <a:blip r:embed="rId3" cstate="print"/>
          <a:srcRect l="53524" t="59982" r="14110" b="11281"/>
          <a:stretch>
            <a:fillRect/>
          </a:stretch>
        </p:blipFill>
        <p:spPr bwMode="auto">
          <a:xfrm>
            <a:off x="3923928" y="188640"/>
            <a:ext cx="1944216" cy="1872208"/>
          </a:xfrm>
          <a:prstGeom prst="rect">
            <a:avLst/>
          </a:prstGeom>
          <a:noFill/>
        </p:spPr>
      </p:pic>
      <p:pic>
        <p:nvPicPr>
          <p:cNvPr id="13" name="Picture 3" descr="D:\Документы\мама\картинки Яндекс\razlichnye-obemnye-geometricheskie-figury-na-belom-0002658690-preview.jpg"/>
          <p:cNvPicPr>
            <a:picLocks noChangeAspect="1" noChangeArrowheads="1"/>
          </p:cNvPicPr>
          <p:nvPr/>
        </p:nvPicPr>
        <p:blipFill>
          <a:blip r:embed="rId3" cstate="print"/>
          <a:srcRect l="7833" t="2381" r="57404" b="64462"/>
          <a:stretch>
            <a:fillRect/>
          </a:stretch>
        </p:blipFill>
        <p:spPr bwMode="auto">
          <a:xfrm>
            <a:off x="2627784" y="3501008"/>
            <a:ext cx="2088232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4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0"/>
                            </p:stCondLst>
                            <p:childTnLst>
                              <p:par>
                                <p:cTn id="29" presetID="24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Документы\мама\картинки Яндекс\esk_figur2.gif"/>
          <p:cNvPicPr>
            <a:picLocks noChangeAspect="1" noChangeArrowheads="1"/>
          </p:cNvPicPr>
          <p:nvPr/>
        </p:nvPicPr>
        <p:blipFill>
          <a:blip r:embed="rId2" cstate="print"/>
          <a:srcRect l="27320" t="29840" r="27320" b="4641"/>
          <a:stretch>
            <a:fillRect/>
          </a:stretch>
        </p:blipFill>
        <p:spPr bwMode="auto">
          <a:xfrm>
            <a:off x="323528" y="188640"/>
            <a:ext cx="2088232" cy="226225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39552" y="2564904"/>
            <a:ext cx="8424936" cy="41764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 rot="16200000">
            <a:off x="-12528" y="4485135"/>
            <a:ext cx="784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14 см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499992" y="2060848"/>
            <a:ext cx="726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17см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764704"/>
            <a:ext cx="8784976" cy="56166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971600" y="404664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4см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915816" y="404664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4см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148064" y="404664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4см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236296" y="404664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4см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8547362" y="404664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/>
              <a:t>1</a:t>
            </a:r>
            <a:r>
              <a:rPr lang="ru-RU" sz="2000" dirty="0" smtClean="0"/>
              <a:t>см</a:t>
            </a:r>
            <a:endParaRPr lang="ru-RU" sz="2000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267744" y="764704"/>
            <a:ext cx="0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267744" y="6237312"/>
            <a:ext cx="0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427984" y="764704"/>
            <a:ext cx="0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427984" y="6237312"/>
            <a:ext cx="0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516216" y="764704"/>
            <a:ext cx="0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516216" y="6237312"/>
            <a:ext cx="0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604448" y="764704"/>
            <a:ext cx="0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604448" y="6237312"/>
            <a:ext cx="0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267744" y="764704"/>
            <a:ext cx="0" cy="5616624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427984" y="764704"/>
            <a:ext cx="0" cy="5616624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516216" y="764704"/>
            <a:ext cx="0" cy="5616624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8604448" y="764704"/>
            <a:ext cx="0" cy="5616624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16200000">
            <a:off x="153256" y="1439032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5см</a:t>
            </a:r>
            <a:endParaRPr lang="ru-RU" sz="2000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H="1">
            <a:off x="251520" y="2708920"/>
            <a:ext cx="1440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8892480" y="2708920"/>
            <a:ext cx="1440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16200000">
            <a:off x="81248" y="3239232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4см</a:t>
            </a:r>
            <a:endParaRPr lang="ru-RU" sz="2000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H="1">
            <a:off x="251520" y="4437112"/>
            <a:ext cx="1440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8892480" y="4437112"/>
            <a:ext cx="1440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 rot="16200000">
            <a:off x="81248" y="5183448"/>
            <a:ext cx="5966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5см</a:t>
            </a:r>
            <a:endParaRPr lang="ru-RU" sz="2000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H="1">
            <a:off x="251520" y="2708920"/>
            <a:ext cx="878497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251520" y="4437112"/>
            <a:ext cx="878497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835696" y="764704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00B050"/>
                </a:solidFill>
              </a:rPr>
              <a:t>1</a:t>
            </a:r>
            <a:r>
              <a:rPr lang="ru-RU" sz="2000" dirty="0" smtClean="0">
                <a:solidFill>
                  <a:srgbClr val="00B050"/>
                </a:solidFill>
              </a:rPr>
              <a:t>см</a:t>
            </a:r>
            <a:endParaRPr lang="ru-RU" sz="2000" dirty="0">
              <a:solidFill>
                <a:srgbClr val="00B050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907704" y="764704"/>
            <a:ext cx="0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55976" y="764704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00B050"/>
                </a:solidFill>
              </a:rPr>
              <a:t>1</a:t>
            </a:r>
            <a:r>
              <a:rPr lang="ru-RU" sz="2000" dirty="0" smtClean="0">
                <a:solidFill>
                  <a:srgbClr val="00B050"/>
                </a:solidFill>
              </a:rPr>
              <a:t>см</a:t>
            </a:r>
            <a:endParaRPr lang="ru-RU" sz="2000" dirty="0">
              <a:solidFill>
                <a:srgbClr val="00B050"/>
              </a:solidFill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4788024" y="764704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1907704" y="6237312"/>
            <a:ext cx="0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4788024" y="6237312"/>
            <a:ext cx="0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1907704" y="764704"/>
            <a:ext cx="0" cy="5616624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4788024" y="764704"/>
            <a:ext cx="0" cy="5616624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 rot="16200000">
            <a:off x="1449400" y="862968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chemeClr val="accent2"/>
                </a:solidFill>
              </a:rPr>
              <a:t>1</a:t>
            </a:r>
            <a:r>
              <a:rPr lang="ru-RU" sz="2000" dirty="0" smtClean="0">
                <a:solidFill>
                  <a:schemeClr val="accent2"/>
                </a:solidFill>
              </a:rPr>
              <a:t>см</a:t>
            </a:r>
            <a:endParaRPr lang="ru-RU" sz="2000" dirty="0">
              <a:solidFill>
                <a:schemeClr val="accent2"/>
              </a:solidFill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flipH="1">
            <a:off x="1907704" y="1124744"/>
            <a:ext cx="1440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>
            <a:off x="4644008" y="1124744"/>
            <a:ext cx="1440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H="1">
            <a:off x="1907704" y="1124744"/>
            <a:ext cx="2880320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 rot="16200000">
            <a:off x="1377392" y="5975536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chemeClr val="accent2"/>
                </a:solidFill>
              </a:rPr>
              <a:t>1</a:t>
            </a:r>
            <a:r>
              <a:rPr lang="ru-RU" sz="2000" dirty="0" smtClean="0">
                <a:solidFill>
                  <a:schemeClr val="accent2"/>
                </a:solidFill>
              </a:rPr>
              <a:t>см</a:t>
            </a:r>
            <a:endParaRPr lang="ru-RU" sz="2000" dirty="0">
              <a:solidFill>
                <a:schemeClr val="accent2"/>
              </a:solidFill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 flipH="1">
            <a:off x="1907704" y="6021288"/>
            <a:ext cx="1440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H="1">
            <a:off x="4644008" y="6021288"/>
            <a:ext cx="1440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H="1">
            <a:off x="1907704" y="6021288"/>
            <a:ext cx="2880320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1907704" y="2420888"/>
            <a:ext cx="360040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V="1">
            <a:off x="1907704" y="1124744"/>
            <a:ext cx="360040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V="1">
            <a:off x="2267744" y="764704"/>
            <a:ext cx="288032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4067944" y="764704"/>
            <a:ext cx="36004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4427984" y="1124744"/>
            <a:ext cx="360040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4427984" y="2420888"/>
            <a:ext cx="360040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V="1">
            <a:off x="1907704" y="4437112"/>
            <a:ext cx="360040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1907704" y="5733256"/>
            <a:ext cx="360040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2267744" y="6021288"/>
            <a:ext cx="288032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4427984" y="4437112"/>
            <a:ext cx="360040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4427984" y="5733256"/>
            <a:ext cx="360040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4139952" y="6021288"/>
            <a:ext cx="288032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251520" y="2708920"/>
            <a:ext cx="201622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H="1" flipV="1">
            <a:off x="1907704" y="2420888"/>
            <a:ext cx="360040" cy="2880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1907704" y="1412776"/>
            <a:ext cx="0" cy="100811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4788024" y="1412776"/>
            <a:ext cx="0" cy="100811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1907704" y="4725144"/>
            <a:ext cx="0" cy="100811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4788024" y="4725144"/>
            <a:ext cx="0" cy="100811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9036496" y="2996952"/>
            <a:ext cx="0" cy="10801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 flipV="1">
            <a:off x="251520" y="2708920"/>
            <a:ext cx="0" cy="172819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251520" y="4437112"/>
            <a:ext cx="201622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2555776" y="764704"/>
            <a:ext cx="151216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2555776" y="6381328"/>
            <a:ext cx="158417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4427984" y="4437112"/>
            <a:ext cx="417646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4427984" y="2708920"/>
            <a:ext cx="417646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>
            <a:off x="8604448" y="2708920"/>
            <a:ext cx="432048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flipV="1">
            <a:off x="8604448" y="4077072"/>
            <a:ext cx="432048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H="1">
            <a:off x="1907704" y="1124744"/>
            <a:ext cx="360040" cy="2880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/>
          <p:cNvCxnSpPr/>
          <p:nvPr/>
        </p:nvCxnSpPr>
        <p:spPr>
          <a:xfrm flipV="1">
            <a:off x="2267744" y="764704"/>
            <a:ext cx="288032" cy="3600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>
            <a:off x="4067944" y="764704"/>
            <a:ext cx="360040" cy="3600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 flipH="1" flipV="1">
            <a:off x="4427984" y="1124744"/>
            <a:ext cx="360040" cy="2880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 flipH="1">
            <a:off x="4427984" y="2420888"/>
            <a:ext cx="360040" cy="2880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4427984" y="4437112"/>
            <a:ext cx="360040" cy="2880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 flipV="1">
            <a:off x="1907704" y="4437112"/>
            <a:ext cx="360040" cy="2880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 flipH="1" flipV="1">
            <a:off x="1907704" y="5733256"/>
            <a:ext cx="360040" cy="2880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/>
          <p:nvPr/>
        </p:nvCxnSpPr>
        <p:spPr>
          <a:xfrm>
            <a:off x="2267744" y="6021288"/>
            <a:ext cx="288032" cy="3600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 flipH="1">
            <a:off x="4427984" y="5733256"/>
            <a:ext cx="360040" cy="2880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 flipV="1">
            <a:off x="4139952" y="6021288"/>
            <a:ext cx="288032" cy="3600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/>
          <p:nvPr/>
        </p:nvCxnSpPr>
        <p:spPr>
          <a:xfrm>
            <a:off x="8604448" y="2708920"/>
            <a:ext cx="432048" cy="2880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/>
        </p:nvCxnSpPr>
        <p:spPr>
          <a:xfrm flipV="1">
            <a:off x="8604448" y="4077072"/>
            <a:ext cx="432048" cy="3600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9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1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7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9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90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0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30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6000"/>
                            </p:stCondLst>
                            <p:childTnLst>
                              <p:par>
                                <p:cTn id="9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80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4000"/>
                            </p:stCondLst>
                            <p:childTnLst>
                              <p:par>
                                <p:cTn id="1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6000"/>
                            </p:stCondLst>
                            <p:childTnLst>
                              <p:par>
                                <p:cTn id="124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36" presetID="22" presetClass="entr" presetSubtype="1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7500"/>
                            </p:stCondLst>
                            <p:childTnLst>
                              <p:par>
                                <p:cTn id="140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000"/>
                            </p:stCondLst>
                            <p:childTnLst>
                              <p:par>
                                <p:cTn id="1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4000"/>
                            </p:stCondLst>
                            <p:childTnLst>
                              <p:par>
                                <p:cTn id="1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6000"/>
                            </p:stCondLst>
                            <p:childTnLst>
                              <p:par>
                                <p:cTn id="157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4000"/>
                            </p:stCondLst>
                            <p:childTnLst>
                              <p:par>
                                <p:cTn id="1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6000"/>
                            </p:stCondLst>
                            <p:childTnLst>
                              <p:par>
                                <p:cTn id="1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000"/>
                            </p:stCondLst>
                            <p:childTnLst>
                              <p:par>
                                <p:cTn id="1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2000"/>
                            </p:stCondLst>
                            <p:childTnLst>
                              <p:par>
                                <p:cTn id="18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3000"/>
                            </p:stCondLst>
                            <p:childTnLst>
                              <p:par>
                                <p:cTn id="19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4000"/>
                            </p:stCondLst>
                            <p:childTnLst>
                              <p:par>
                                <p:cTn id="1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6000"/>
                            </p:stCondLst>
                            <p:childTnLst>
                              <p:par>
                                <p:cTn id="20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5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7000"/>
                            </p:stCondLst>
                            <p:childTnLst>
                              <p:par>
                                <p:cTn id="20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9000"/>
                            </p:stCondLst>
                            <p:childTnLst>
                              <p:par>
                                <p:cTn id="2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11000"/>
                            </p:stCondLst>
                            <p:childTnLst>
                              <p:par>
                                <p:cTn id="2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12000"/>
                            </p:stCondLst>
                            <p:childTnLst>
                              <p:par>
                                <p:cTn id="2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9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13000"/>
                            </p:stCondLst>
                            <p:childTnLst>
                              <p:par>
                                <p:cTn id="2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22" grpId="0"/>
      <p:bldP spid="25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Документы\мама\картинки Яндекс\link-building-pryamid.jpg"/>
          <p:cNvPicPr>
            <a:picLocks noChangeAspect="1" noChangeArrowheads="1"/>
          </p:cNvPicPr>
          <p:nvPr/>
        </p:nvPicPr>
        <p:blipFill>
          <a:blip r:embed="rId2" cstate="print"/>
          <a:srcRect l="8262" t="6915" r="11182" b="7806"/>
          <a:stretch>
            <a:fillRect/>
          </a:stretch>
        </p:blipFill>
        <p:spPr bwMode="auto">
          <a:xfrm>
            <a:off x="323528" y="116632"/>
            <a:ext cx="2808312" cy="266429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67544" y="3068960"/>
            <a:ext cx="8208912" cy="3600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283968" y="2636912"/>
            <a:ext cx="726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16см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-87742" y="4744313"/>
            <a:ext cx="7906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/>
              <a:t>7</a:t>
            </a:r>
            <a:r>
              <a:rPr lang="ru-RU" sz="2000" dirty="0" smtClean="0"/>
              <a:t>,5см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268760"/>
            <a:ext cx="6480720" cy="3600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115616" y="1268760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6см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779912" y="1268760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6см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580112" y="1268760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/>
              <a:t>3</a:t>
            </a:r>
            <a:r>
              <a:rPr lang="ru-RU" sz="2000" dirty="0" smtClean="0"/>
              <a:t>см</a:t>
            </a:r>
            <a:endParaRPr lang="ru-RU" sz="20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843808" y="1484784"/>
            <a:ext cx="0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995936" y="4365104"/>
            <a:ext cx="0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92080" y="1484784"/>
            <a:ext cx="0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588224" y="4365104"/>
            <a:ext cx="0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691680" y="4365104"/>
            <a:ext cx="0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467544" y="1628800"/>
            <a:ext cx="2160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6732240" y="1628800"/>
            <a:ext cx="2160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467544" y="4509120"/>
            <a:ext cx="2160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588224" y="1484784"/>
            <a:ext cx="0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467544" y="1628800"/>
            <a:ext cx="648072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55576" y="4149080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/>
              <a:t>3</a:t>
            </a:r>
            <a:r>
              <a:rPr lang="ru-RU" sz="2000" dirty="0" smtClean="0"/>
              <a:t>см</a:t>
            </a:r>
            <a:endParaRPr lang="ru-RU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2555776" y="4149080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6см</a:t>
            </a:r>
            <a:endParaRPr lang="ru-RU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076056" y="4149080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6см</a:t>
            </a:r>
            <a:endParaRPr lang="ru-RU" sz="2000" dirty="0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9240" y="1295016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/>
              <a:t>1</a:t>
            </a:r>
            <a:r>
              <a:rPr lang="ru-RU" sz="2000" dirty="0" smtClean="0"/>
              <a:t>см</a:t>
            </a:r>
            <a:endParaRPr lang="ru-RU" sz="2000" dirty="0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9240" y="4391360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/>
              <a:t>1</a:t>
            </a:r>
            <a:r>
              <a:rPr lang="ru-RU" sz="2000" dirty="0" smtClean="0"/>
              <a:t>см</a:t>
            </a:r>
            <a:endParaRPr lang="ru-RU" sz="2000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H="1">
            <a:off x="6732240" y="4509120"/>
            <a:ext cx="2160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467544" y="4509120"/>
            <a:ext cx="648072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467544" y="1628800"/>
            <a:ext cx="1224136" cy="288032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2843808" y="1628800"/>
            <a:ext cx="1152128" cy="288032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1691680" y="1628800"/>
            <a:ext cx="1152128" cy="288032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3995936" y="1628800"/>
            <a:ext cx="1296144" cy="288032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5292080" y="1628800"/>
            <a:ext cx="1296144" cy="288032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V="1">
            <a:off x="467544" y="1268760"/>
            <a:ext cx="288032" cy="3600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H="1">
            <a:off x="6588224" y="4221088"/>
            <a:ext cx="216024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5292080" y="1628800"/>
            <a:ext cx="360040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2627784" y="1268760"/>
            <a:ext cx="216024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H="1">
            <a:off x="467544" y="1268760"/>
            <a:ext cx="288032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H="1">
            <a:off x="3851920" y="4509120"/>
            <a:ext cx="144016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1691680" y="4509120"/>
            <a:ext cx="216024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2627784" y="1268760"/>
            <a:ext cx="216024" cy="3600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5652120" y="1700808"/>
            <a:ext cx="1152128" cy="252028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755576" y="1268760"/>
            <a:ext cx="187220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467544" y="1628800"/>
            <a:ext cx="1224136" cy="28803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2843808" y="1628800"/>
            <a:ext cx="244827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3995936" y="4509120"/>
            <a:ext cx="259228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1907704" y="4869160"/>
            <a:ext cx="194421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5292080" y="1628800"/>
            <a:ext cx="360040" cy="7200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V="1">
            <a:off x="3851920" y="4509120"/>
            <a:ext cx="144016" cy="3600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flipV="1">
            <a:off x="6588224" y="4221088"/>
            <a:ext cx="216024" cy="2880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1691680" y="4509120"/>
            <a:ext cx="216024" cy="3600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5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5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100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000"/>
                            </p:stCondLst>
                            <p:childTnLst>
                              <p:par>
                                <p:cTn id="9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000"/>
                            </p:stCondLst>
                            <p:childTnLst>
                              <p:par>
                                <p:cTn id="9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500"/>
                            </p:stCondLst>
                            <p:childTnLst>
                              <p:par>
                                <p:cTn id="1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8" grpId="0"/>
      <p:bldP spid="19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Документы\мама\картинки Яндекс\prizm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1913146" cy="252028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419872" y="332656"/>
            <a:ext cx="4320480" cy="64087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220072" y="0"/>
            <a:ext cx="726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19см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 rot="16200000">
            <a:off x="2824639" y="3304154"/>
            <a:ext cx="726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27см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260648"/>
            <a:ext cx="6480720" cy="64087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 rot="16200000">
            <a:off x="1136395" y="887942"/>
            <a:ext cx="7906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6,5см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1136396" y="6072518"/>
            <a:ext cx="7906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6,5см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7380312" y="1772816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380312" y="4653136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339752" y="1772816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339752" y="4653136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5364088" y="4653136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5364088" y="1772816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4355976" y="4653136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355976" y="1844824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3347864" y="4653136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3347864" y="1772816"/>
            <a:ext cx="0" cy="2125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7596336" y="4869160"/>
            <a:ext cx="2160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7596336" y="1988840"/>
            <a:ext cx="2160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331640" y="4869160"/>
            <a:ext cx="2160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331640" y="1988840"/>
            <a:ext cx="2160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1331640" y="1988840"/>
            <a:ext cx="6480720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331640" y="4869160"/>
            <a:ext cx="6480720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516216" y="1628800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3см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475656" y="1556792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3см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555776" y="1628800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3см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308304" y="1628800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1см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491880" y="1628800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3см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572000" y="1628800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3см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7380312" y="1988840"/>
            <a:ext cx="0" cy="288032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339752" y="1988840"/>
            <a:ext cx="0" cy="288032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3347864" y="1988840"/>
            <a:ext cx="0" cy="288032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4355976" y="1988840"/>
            <a:ext cx="0" cy="288032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5364088" y="1988840"/>
            <a:ext cx="0" cy="288032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6372200" y="1988840"/>
            <a:ext cx="0" cy="288032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580112" y="1628800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3см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>
            <a:off x="6372200" y="4653136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6372200" y="1772816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Овал 65"/>
          <p:cNvSpPr/>
          <p:nvPr/>
        </p:nvSpPr>
        <p:spPr>
          <a:xfrm>
            <a:off x="2915816" y="404664"/>
            <a:ext cx="1872208" cy="17281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Умножение 67"/>
          <p:cNvSpPr/>
          <p:nvPr/>
        </p:nvSpPr>
        <p:spPr>
          <a:xfrm>
            <a:off x="3707904" y="1268760"/>
            <a:ext cx="288032" cy="216024"/>
          </a:xfrm>
          <a:prstGeom prst="mathMultiply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Умножение 70"/>
          <p:cNvSpPr/>
          <p:nvPr/>
        </p:nvSpPr>
        <p:spPr>
          <a:xfrm>
            <a:off x="3707904" y="5373216"/>
            <a:ext cx="288032" cy="360040"/>
          </a:xfrm>
          <a:prstGeom prst="mathMultiply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Овал 79"/>
          <p:cNvSpPr/>
          <p:nvPr/>
        </p:nvSpPr>
        <p:spPr>
          <a:xfrm>
            <a:off x="2915816" y="4725144"/>
            <a:ext cx="1872208" cy="17281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Дуга 82"/>
          <p:cNvSpPr/>
          <p:nvPr/>
        </p:nvSpPr>
        <p:spPr>
          <a:xfrm rot="18508806">
            <a:off x="2418713" y="1393975"/>
            <a:ext cx="792088" cy="216024"/>
          </a:xfrm>
          <a:prstGeom prst="arc">
            <a:avLst>
              <a:gd name="adj1" fmla="val 18736234"/>
              <a:gd name="adj2" fmla="val 0"/>
            </a:avLst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Дуга 84"/>
          <p:cNvSpPr/>
          <p:nvPr/>
        </p:nvSpPr>
        <p:spPr>
          <a:xfrm>
            <a:off x="4139952" y="1268760"/>
            <a:ext cx="792088" cy="216024"/>
          </a:xfrm>
          <a:prstGeom prst="arc">
            <a:avLst>
              <a:gd name="adj1" fmla="val 18736234"/>
              <a:gd name="adj2" fmla="val 0"/>
            </a:avLst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Дуга 85"/>
          <p:cNvSpPr/>
          <p:nvPr/>
        </p:nvSpPr>
        <p:spPr>
          <a:xfrm>
            <a:off x="2699792" y="476672"/>
            <a:ext cx="792088" cy="216024"/>
          </a:xfrm>
          <a:prstGeom prst="arc">
            <a:avLst>
              <a:gd name="adj1" fmla="val 18736234"/>
              <a:gd name="adj2" fmla="val 0"/>
            </a:avLst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Дуга 86"/>
          <p:cNvSpPr/>
          <p:nvPr/>
        </p:nvSpPr>
        <p:spPr>
          <a:xfrm rot="19054645">
            <a:off x="3821097" y="643554"/>
            <a:ext cx="792088" cy="216024"/>
          </a:xfrm>
          <a:prstGeom prst="arc">
            <a:avLst>
              <a:gd name="adj1" fmla="val 18736234"/>
              <a:gd name="adj2" fmla="val 0"/>
            </a:avLst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Дуга 87"/>
          <p:cNvSpPr/>
          <p:nvPr/>
        </p:nvSpPr>
        <p:spPr>
          <a:xfrm>
            <a:off x="2267744" y="5589240"/>
            <a:ext cx="792088" cy="216024"/>
          </a:xfrm>
          <a:prstGeom prst="arc">
            <a:avLst>
              <a:gd name="adj1" fmla="val 18736234"/>
              <a:gd name="adj2" fmla="val 0"/>
            </a:avLst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Дуга 88"/>
          <p:cNvSpPr/>
          <p:nvPr/>
        </p:nvSpPr>
        <p:spPr>
          <a:xfrm>
            <a:off x="4139952" y="5589240"/>
            <a:ext cx="792088" cy="216024"/>
          </a:xfrm>
          <a:prstGeom prst="arc">
            <a:avLst>
              <a:gd name="adj1" fmla="val 18736234"/>
              <a:gd name="adj2" fmla="val 0"/>
            </a:avLst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Дуга 89"/>
          <p:cNvSpPr/>
          <p:nvPr/>
        </p:nvSpPr>
        <p:spPr>
          <a:xfrm rot="18442796">
            <a:off x="2846039" y="6437573"/>
            <a:ext cx="792088" cy="216024"/>
          </a:xfrm>
          <a:prstGeom prst="arc">
            <a:avLst>
              <a:gd name="adj1" fmla="val 18736234"/>
              <a:gd name="adj2" fmla="val 0"/>
            </a:avLst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Дуга 90"/>
          <p:cNvSpPr/>
          <p:nvPr/>
        </p:nvSpPr>
        <p:spPr>
          <a:xfrm rot="1599735">
            <a:off x="3714260" y="6187520"/>
            <a:ext cx="792088" cy="216024"/>
          </a:xfrm>
          <a:prstGeom prst="arc">
            <a:avLst>
              <a:gd name="adj1" fmla="val 18736234"/>
              <a:gd name="adj2" fmla="val 0"/>
            </a:avLst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TextBox 91"/>
          <p:cNvSpPr txBox="1"/>
          <p:nvPr/>
        </p:nvSpPr>
        <p:spPr>
          <a:xfrm>
            <a:off x="4139952" y="5589240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solidFill>
                  <a:srgbClr val="C00000"/>
                </a:solidFill>
              </a:rPr>
              <a:t>.</a:t>
            </a:r>
            <a:endParaRPr lang="ru-RU" sz="6000" dirty="0">
              <a:solidFill>
                <a:srgbClr val="C0000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131840" y="5589240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solidFill>
                  <a:srgbClr val="C00000"/>
                </a:solidFill>
              </a:rPr>
              <a:t>.</a:t>
            </a:r>
            <a:endParaRPr lang="ru-RU" sz="6000" dirty="0">
              <a:solidFill>
                <a:srgbClr val="C00000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572000" y="4869160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solidFill>
                  <a:srgbClr val="C00000"/>
                </a:solidFill>
              </a:rPr>
              <a:t>.</a:t>
            </a:r>
            <a:endParaRPr lang="ru-RU" sz="6000" dirty="0">
              <a:solidFill>
                <a:srgbClr val="C0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139952" y="4149080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solidFill>
                  <a:srgbClr val="C00000"/>
                </a:solidFill>
              </a:rPr>
              <a:t>.</a:t>
            </a:r>
            <a:endParaRPr lang="ru-RU" sz="6000" dirty="0">
              <a:solidFill>
                <a:srgbClr val="C0000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4139952" y="-171400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solidFill>
                  <a:srgbClr val="C00000"/>
                </a:solidFill>
              </a:rPr>
              <a:t>.</a:t>
            </a:r>
            <a:endParaRPr lang="ru-RU" sz="6000" dirty="0">
              <a:solidFill>
                <a:srgbClr val="C0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203848" y="-171400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solidFill>
                  <a:srgbClr val="C00000"/>
                </a:solidFill>
              </a:rPr>
              <a:t>.</a:t>
            </a:r>
            <a:endParaRPr lang="ru-RU" sz="6000" dirty="0">
              <a:solidFill>
                <a:srgbClr val="C0000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2699792" y="548680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solidFill>
                  <a:srgbClr val="C00000"/>
                </a:solidFill>
              </a:rPr>
              <a:t>.</a:t>
            </a:r>
            <a:endParaRPr lang="ru-RU" sz="6000" dirty="0">
              <a:solidFill>
                <a:srgbClr val="C00000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131840" y="1268760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solidFill>
                  <a:srgbClr val="C00000"/>
                </a:solidFill>
              </a:rPr>
              <a:t>.</a:t>
            </a:r>
            <a:endParaRPr lang="ru-RU" sz="6000" dirty="0">
              <a:solidFill>
                <a:srgbClr val="C00000"/>
              </a:solidFill>
            </a:endParaRPr>
          </a:p>
        </p:txBody>
      </p:sp>
      <p:cxnSp>
        <p:nvCxnSpPr>
          <p:cNvPr id="104" name="Прямая соединительная линия 103"/>
          <p:cNvCxnSpPr/>
          <p:nvPr/>
        </p:nvCxnSpPr>
        <p:spPr>
          <a:xfrm>
            <a:off x="4355976" y="4869160"/>
            <a:ext cx="432048" cy="72008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 flipH="1">
            <a:off x="4355976" y="5589240"/>
            <a:ext cx="432048" cy="72008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3347864" y="6309320"/>
            <a:ext cx="1008112" cy="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 flipH="1">
            <a:off x="2915816" y="4869160"/>
            <a:ext cx="432048" cy="72008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 flipH="1">
            <a:off x="4355976" y="1268760"/>
            <a:ext cx="432048" cy="72008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>
            <a:endCxn id="66" idx="6"/>
          </p:cNvCxnSpPr>
          <p:nvPr/>
        </p:nvCxnSpPr>
        <p:spPr>
          <a:xfrm>
            <a:off x="4355976" y="548680"/>
            <a:ext cx="432048" cy="72008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>
            <a:off x="3419872" y="548680"/>
            <a:ext cx="864096" cy="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 flipH="1">
            <a:off x="2915816" y="548680"/>
            <a:ext cx="504056" cy="72008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>
            <a:off x="2915816" y="1268760"/>
            <a:ext cx="432048" cy="72008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>
            <a:off x="2915816" y="5589240"/>
            <a:ext cx="432048" cy="72008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/>
        </p:nvCxnSpPr>
        <p:spPr>
          <a:xfrm>
            <a:off x="2987824" y="1844824"/>
            <a:ext cx="360040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единительная линия 128"/>
          <p:cNvCxnSpPr/>
          <p:nvPr/>
        </p:nvCxnSpPr>
        <p:spPr>
          <a:xfrm flipV="1">
            <a:off x="2699792" y="1268760"/>
            <a:ext cx="216024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/>
          <p:nvPr/>
        </p:nvCxnSpPr>
        <p:spPr>
          <a:xfrm flipV="1">
            <a:off x="2987824" y="4869160"/>
            <a:ext cx="360040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единительная линия 130"/>
          <p:cNvCxnSpPr/>
          <p:nvPr/>
        </p:nvCxnSpPr>
        <p:spPr>
          <a:xfrm>
            <a:off x="2699792" y="5445224"/>
            <a:ext cx="216024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Прямая соединительная линия 131"/>
          <p:cNvCxnSpPr/>
          <p:nvPr/>
        </p:nvCxnSpPr>
        <p:spPr>
          <a:xfrm flipV="1">
            <a:off x="3059832" y="6309320"/>
            <a:ext cx="288032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единительная линия 132"/>
          <p:cNvCxnSpPr/>
          <p:nvPr/>
        </p:nvCxnSpPr>
        <p:spPr>
          <a:xfrm flipV="1">
            <a:off x="2699792" y="5589240"/>
            <a:ext cx="216024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/>
          <p:cNvCxnSpPr/>
          <p:nvPr/>
        </p:nvCxnSpPr>
        <p:spPr>
          <a:xfrm flipH="1" flipV="1">
            <a:off x="3347864" y="6309320"/>
            <a:ext cx="144016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Прямая соединительная линия 134"/>
          <p:cNvCxnSpPr/>
          <p:nvPr/>
        </p:nvCxnSpPr>
        <p:spPr>
          <a:xfrm flipV="1">
            <a:off x="4211960" y="6309320"/>
            <a:ext cx="144016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/>
          <p:cNvCxnSpPr/>
          <p:nvPr/>
        </p:nvCxnSpPr>
        <p:spPr>
          <a:xfrm>
            <a:off x="4355976" y="6309320"/>
            <a:ext cx="288032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единительная линия 136"/>
          <p:cNvCxnSpPr/>
          <p:nvPr/>
        </p:nvCxnSpPr>
        <p:spPr>
          <a:xfrm>
            <a:off x="4788024" y="5589240"/>
            <a:ext cx="216024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/>
          <p:cNvCxnSpPr/>
          <p:nvPr/>
        </p:nvCxnSpPr>
        <p:spPr>
          <a:xfrm flipV="1">
            <a:off x="4788024" y="5373216"/>
            <a:ext cx="216024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Прямая соединительная линия 138"/>
          <p:cNvCxnSpPr/>
          <p:nvPr/>
        </p:nvCxnSpPr>
        <p:spPr>
          <a:xfrm>
            <a:off x="4355976" y="4869160"/>
            <a:ext cx="288032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Прямая соединительная линия 139"/>
          <p:cNvCxnSpPr/>
          <p:nvPr/>
        </p:nvCxnSpPr>
        <p:spPr>
          <a:xfrm>
            <a:off x="7380312" y="1988840"/>
            <a:ext cx="432048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Прямая соединительная линия 140"/>
          <p:cNvCxnSpPr/>
          <p:nvPr/>
        </p:nvCxnSpPr>
        <p:spPr>
          <a:xfrm flipV="1">
            <a:off x="7380312" y="4581128"/>
            <a:ext cx="432048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Прямая соединительная линия 152"/>
          <p:cNvCxnSpPr/>
          <p:nvPr/>
        </p:nvCxnSpPr>
        <p:spPr>
          <a:xfrm>
            <a:off x="2771800" y="980728"/>
            <a:ext cx="144016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Прямая соединительная линия 153"/>
          <p:cNvCxnSpPr/>
          <p:nvPr/>
        </p:nvCxnSpPr>
        <p:spPr>
          <a:xfrm>
            <a:off x="3131840" y="476672"/>
            <a:ext cx="216024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Прямая соединительная линия 154"/>
          <p:cNvCxnSpPr/>
          <p:nvPr/>
        </p:nvCxnSpPr>
        <p:spPr>
          <a:xfrm flipV="1">
            <a:off x="3419872" y="332656"/>
            <a:ext cx="216024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Прямая соединительная линия 155"/>
          <p:cNvCxnSpPr/>
          <p:nvPr/>
        </p:nvCxnSpPr>
        <p:spPr>
          <a:xfrm flipH="1" flipV="1">
            <a:off x="4139952" y="332656"/>
            <a:ext cx="216024" cy="2122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Прямая соединительная линия 156"/>
          <p:cNvCxnSpPr/>
          <p:nvPr/>
        </p:nvCxnSpPr>
        <p:spPr>
          <a:xfrm>
            <a:off x="4355976" y="548680"/>
            <a:ext cx="3600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Прямая соединительная линия 157"/>
          <p:cNvCxnSpPr/>
          <p:nvPr/>
        </p:nvCxnSpPr>
        <p:spPr>
          <a:xfrm flipV="1">
            <a:off x="4788024" y="1052736"/>
            <a:ext cx="216024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Прямая соединительная линия 158"/>
          <p:cNvCxnSpPr/>
          <p:nvPr/>
        </p:nvCxnSpPr>
        <p:spPr>
          <a:xfrm>
            <a:off x="4788024" y="1268760"/>
            <a:ext cx="144016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Прямая соединительная линия 159"/>
          <p:cNvCxnSpPr/>
          <p:nvPr/>
        </p:nvCxnSpPr>
        <p:spPr>
          <a:xfrm flipV="1">
            <a:off x="4355976" y="1916832"/>
            <a:ext cx="360040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Прямая соединительная линия 167"/>
          <p:cNvCxnSpPr/>
          <p:nvPr/>
        </p:nvCxnSpPr>
        <p:spPr>
          <a:xfrm>
            <a:off x="2987824" y="1844824"/>
            <a:ext cx="360040" cy="144016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Прямая соединительная линия 168"/>
          <p:cNvCxnSpPr/>
          <p:nvPr/>
        </p:nvCxnSpPr>
        <p:spPr>
          <a:xfrm flipV="1">
            <a:off x="2699792" y="1268760"/>
            <a:ext cx="216024" cy="216024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Прямая соединительная линия 169"/>
          <p:cNvCxnSpPr/>
          <p:nvPr/>
        </p:nvCxnSpPr>
        <p:spPr>
          <a:xfrm flipH="1" flipV="1">
            <a:off x="2771800" y="980728"/>
            <a:ext cx="144016" cy="288032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Прямая соединительная линия 170"/>
          <p:cNvCxnSpPr>
            <a:endCxn id="99" idx="1"/>
          </p:cNvCxnSpPr>
          <p:nvPr/>
        </p:nvCxnSpPr>
        <p:spPr>
          <a:xfrm>
            <a:off x="3635896" y="332656"/>
            <a:ext cx="504056" cy="3776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Прямая соединительная линия 171"/>
          <p:cNvCxnSpPr/>
          <p:nvPr/>
        </p:nvCxnSpPr>
        <p:spPr>
          <a:xfrm flipV="1">
            <a:off x="2771800" y="476672"/>
            <a:ext cx="360040" cy="504056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Прямая соединительная линия 172"/>
          <p:cNvCxnSpPr/>
          <p:nvPr/>
        </p:nvCxnSpPr>
        <p:spPr>
          <a:xfrm>
            <a:off x="2699792" y="1484784"/>
            <a:ext cx="288032" cy="360040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Прямая соединительная линия 173"/>
          <p:cNvCxnSpPr/>
          <p:nvPr/>
        </p:nvCxnSpPr>
        <p:spPr>
          <a:xfrm flipH="1" flipV="1">
            <a:off x="4716016" y="548680"/>
            <a:ext cx="288032" cy="504056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Прямая соединительная линия 174"/>
          <p:cNvCxnSpPr/>
          <p:nvPr/>
        </p:nvCxnSpPr>
        <p:spPr>
          <a:xfrm flipV="1">
            <a:off x="4716016" y="1556792"/>
            <a:ext cx="216024" cy="360040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Прямая соединительная линия 175"/>
          <p:cNvCxnSpPr/>
          <p:nvPr/>
        </p:nvCxnSpPr>
        <p:spPr>
          <a:xfrm flipH="1" flipV="1">
            <a:off x="4644008" y="4941168"/>
            <a:ext cx="360040" cy="432048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Прямая соединительная линия 176"/>
          <p:cNvCxnSpPr/>
          <p:nvPr/>
        </p:nvCxnSpPr>
        <p:spPr>
          <a:xfrm flipV="1">
            <a:off x="4644008" y="5805264"/>
            <a:ext cx="360040" cy="576064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Прямая соединительная линия 177"/>
          <p:cNvCxnSpPr/>
          <p:nvPr/>
        </p:nvCxnSpPr>
        <p:spPr>
          <a:xfrm flipH="1">
            <a:off x="3491880" y="6525344"/>
            <a:ext cx="720080" cy="0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Прямая соединительная линия 178"/>
          <p:cNvCxnSpPr/>
          <p:nvPr/>
        </p:nvCxnSpPr>
        <p:spPr>
          <a:xfrm flipH="1" flipV="1">
            <a:off x="2699792" y="5805264"/>
            <a:ext cx="360040" cy="576064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Прямая соединительная линия 179"/>
          <p:cNvCxnSpPr/>
          <p:nvPr/>
        </p:nvCxnSpPr>
        <p:spPr>
          <a:xfrm flipV="1">
            <a:off x="2699792" y="4941168"/>
            <a:ext cx="288032" cy="504056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Прямая соединительная линия 190"/>
          <p:cNvCxnSpPr/>
          <p:nvPr/>
        </p:nvCxnSpPr>
        <p:spPr>
          <a:xfrm>
            <a:off x="3131840" y="476672"/>
            <a:ext cx="288032" cy="72008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Прямая соединительная линия 191"/>
          <p:cNvCxnSpPr/>
          <p:nvPr/>
        </p:nvCxnSpPr>
        <p:spPr>
          <a:xfrm flipV="1">
            <a:off x="3419872" y="332656"/>
            <a:ext cx="216024" cy="216024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Прямая соединительная линия 192"/>
          <p:cNvCxnSpPr/>
          <p:nvPr/>
        </p:nvCxnSpPr>
        <p:spPr>
          <a:xfrm>
            <a:off x="4139952" y="332656"/>
            <a:ext cx="216024" cy="216024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Прямая соединительная линия 193"/>
          <p:cNvCxnSpPr/>
          <p:nvPr/>
        </p:nvCxnSpPr>
        <p:spPr>
          <a:xfrm>
            <a:off x="4355976" y="548680"/>
            <a:ext cx="360040" cy="0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Прямая соединительная линия 194"/>
          <p:cNvCxnSpPr/>
          <p:nvPr/>
        </p:nvCxnSpPr>
        <p:spPr>
          <a:xfrm flipV="1">
            <a:off x="2915816" y="4869160"/>
            <a:ext cx="381297" cy="72008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Прямая соединительная линия 195"/>
          <p:cNvCxnSpPr/>
          <p:nvPr/>
        </p:nvCxnSpPr>
        <p:spPr>
          <a:xfrm flipH="1">
            <a:off x="4355976" y="1988840"/>
            <a:ext cx="3024336" cy="0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Прямая соединительная линия 196"/>
          <p:cNvCxnSpPr/>
          <p:nvPr/>
        </p:nvCxnSpPr>
        <p:spPr>
          <a:xfrm flipH="1">
            <a:off x="1331640" y="1988840"/>
            <a:ext cx="2016224" cy="0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Прямая соединительная линия 197"/>
          <p:cNvCxnSpPr/>
          <p:nvPr/>
        </p:nvCxnSpPr>
        <p:spPr>
          <a:xfrm flipH="1">
            <a:off x="1331640" y="4869160"/>
            <a:ext cx="2016224" cy="0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Прямая соединительная линия 198"/>
          <p:cNvCxnSpPr/>
          <p:nvPr/>
        </p:nvCxnSpPr>
        <p:spPr>
          <a:xfrm>
            <a:off x="4355976" y="4869160"/>
            <a:ext cx="3024336" cy="0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Прямая соединительная линия 199"/>
          <p:cNvCxnSpPr/>
          <p:nvPr/>
        </p:nvCxnSpPr>
        <p:spPr>
          <a:xfrm flipH="1" flipV="1">
            <a:off x="7380312" y="1988840"/>
            <a:ext cx="432048" cy="288032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Прямая соединительная линия 200"/>
          <p:cNvCxnSpPr/>
          <p:nvPr/>
        </p:nvCxnSpPr>
        <p:spPr>
          <a:xfrm flipV="1">
            <a:off x="7380312" y="4581128"/>
            <a:ext cx="432048" cy="288032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Прямая соединительная линия 207"/>
          <p:cNvCxnSpPr/>
          <p:nvPr/>
        </p:nvCxnSpPr>
        <p:spPr>
          <a:xfrm flipV="1">
            <a:off x="4788024" y="1052736"/>
            <a:ext cx="216024" cy="216024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Прямая соединительная линия 208"/>
          <p:cNvCxnSpPr/>
          <p:nvPr/>
        </p:nvCxnSpPr>
        <p:spPr>
          <a:xfrm flipH="1" flipV="1">
            <a:off x="4788024" y="1268760"/>
            <a:ext cx="144016" cy="288032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Прямая соединительная линия 209"/>
          <p:cNvCxnSpPr/>
          <p:nvPr/>
        </p:nvCxnSpPr>
        <p:spPr>
          <a:xfrm flipV="1">
            <a:off x="4355976" y="1916832"/>
            <a:ext cx="381297" cy="72008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Прямая соединительная линия 210"/>
          <p:cNvCxnSpPr/>
          <p:nvPr/>
        </p:nvCxnSpPr>
        <p:spPr>
          <a:xfrm flipH="1" flipV="1">
            <a:off x="2699792" y="5445224"/>
            <a:ext cx="216024" cy="144016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Прямая соединительная линия 211"/>
          <p:cNvCxnSpPr/>
          <p:nvPr/>
        </p:nvCxnSpPr>
        <p:spPr>
          <a:xfrm>
            <a:off x="4355976" y="4869160"/>
            <a:ext cx="288032" cy="72008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Прямая соединительная линия 212"/>
          <p:cNvCxnSpPr/>
          <p:nvPr/>
        </p:nvCxnSpPr>
        <p:spPr>
          <a:xfrm flipH="1" flipV="1">
            <a:off x="4788024" y="5589240"/>
            <a:ext cx="216024" cy="216024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Прямая соединительная линия 213"/>
          <p:cNvCxnSpPr/>
          <p:nvPr/>
        </p:nvCxnSpPr>
        <p:spPr>
          <a:xfrm flipV="1">
            <a:off x="4788024" y="5373216"/>
            <a:ext cx="216024" cy="216024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Прямая соединительная линия 214"/>
          <p:cNvCxnSpPr/>
          <p:nvPr/>
        </p:nvCxnSpPr>
        <p:spPr>
          <a:xfrm>
            <a:off x="4355976" y="6309320"/>
            <a:ext cx="288032" cy="72008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Прямая соединительная линия 215"/>
          <p:cNvCxnSpPr/>
          <p:nvPr/>
        </p:nvCxnSpPr>
        <p:spPr>
          <a:xfrm flipV="1">
            <a:off x="4211960" y="6309320"/>
            <a:ext cx="144016" cy="216024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Прямая соединительная линия 216"/>
          <p:cNvCxnSpPr/>
          <p:nvPr/>
        </p:nvCxnSpPr>
        <p:spPr>
          <a:xfrm flipV="1">
            <a:off x="3059832" y="6309320"/>
            <a:ext cx="288032" cy="72008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Прямая соединительная линия 217"/>
          <p:cNvCxnSpPr/>
          <p:nvPr/>
        </p:nvCxnSpPr>
        <p:spPr>
          <a:xfrm flipV="1">
            <a:off x="2699792" y="5589240"/>
            <a:ext cx="216024" cy="216024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Прямая соединительная линия 218"/>
          <p:cNvCxnSpPr/>
          <p:nvPr/>
        </p:nvCxnSpPr>
        <p:spPr>
          <a:xfrm flipH="1" flipV="1">
            <a:off x="3347864" y="6309320"/>
            <a:ext cx="144016" cy="216024"/>
          </a:xfrm>
          <a:prstGeom prst="line">
            <a:avLst/>
          </a:prstGeom>
          <a:ln w="5715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Шестиугольник 73"/>
          <p:cNvSpPr/>
          <p:nvPr/>
        </p:nvSpPr>
        <p:spPr>
          <a:xfrm>
            <a:off x="2915816" y="548680"/>
            <a:ext cx="1872208" cy="1440160"/>
          </a:xfrm>
          <a:prstGeom prst="hexagon">
            <a:avLst>
              <a:gd name="adj" fmla="val 31476"/>
              <a:gd name="vf" fmla="val 115470"/>
            </a:avLst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Шестиугольник 117"/>
          <p:cNvSpPr/>
          <p:nvPr/>
        </p:nvSpPr>
        <p:spPr>
          <a:xfrm>
            <a:off x="2915816" y="4869160"/>
            <a:ext cx="1872208" cy="1440160"/>
          </a:xfrm>
          <a:prstGeom prst="hexagon">
            <a:avLst>
              <a:gd name="adj" fmla="val 31476"/>
              <a:gd name="vf" fmla="val 115470"/>
            </a:avLst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3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7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3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4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4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60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6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7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80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80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9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100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200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20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300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40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40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5000"/>
                            </p:stCondLst>
                            <p:childTnLst>
                              <p:par>
                                <p:cTn id="9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6000"/>
                            </p:stCondLst>
                            <p:childTnLst>
                              <p:par>
                                <p:cTn id="9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7000"/>
                            </p:stCondLst>
                            <p:childTnLst>
                              <p:par>
                                <p:cTn id="10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8000"/>
                            </p:stCondLst>
                            <p:childTnLst>
                              <p:par>
                                <p:cTn id="10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9000"/>
                            </p:stCondLst>
                            <p:childTnLst>
                              <p:par>
                                <p:cTn id="10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40000"/>
                            </p:stCondLst>
                            <p:childTnLst>
                              <p:par>
                                <p:cTn id="1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3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5" presetClass="emph" presetSubtype="0" repeatCount="1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0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5" presetClass="emph" presetSubtype="0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2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5" presetClass="emph" presetSubtype="0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4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5" presetClass="emph" presetSubtype="0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6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000"/>
                            </p:stCondLst>
                            <p:childTnLst>
                              <p:par>
                                <p:cTn id="17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2000"/>
                            </p:stCondLst>
                            <p:childTnLst>
                              <p:par>
                                <p:cTn id="1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3000"/>
                            </p:stCondLst>
                            <p:childTnLst>
                              <p:par>
                                <p:cTn id="1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4000"/>
                            </p:stCondLst>
                            <p:childTnLst>
                              <p:par>
                                <p:cTn id="19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2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5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5" presetClass="emph" presetSubtype="0" repeatCount="1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2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5" presetClass="emph" presetSubtype="0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5" presetClass="emph" presetSubtype="0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5" presetClass="emph" presetSubtype="0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8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1000"/>
                            </p:stCondLst>
                            <p:childTnLst>
                              <p:par>
                                <p:cTn id="26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2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2000"/>
                            </p:stCondLst>
                            <p:childTnLst>
                              <p:par>
                                <p:cTn id="26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6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3000"/>
                            </p:stCondLst>
                            <p:childTnLst>
                              <p:par>
                                <p:cTn id="2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4000"/>
                            </p:stCondLst>
                            <p:childTnLst>
                              <p:par>
                                <p:cTn id="27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4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31" grpId="0"/>
      <p:bldP spid="32" grpId="0"/>
      <p:bldP spid="33" grpId="0"/>
      <p:bldP spid="34" grpId="0"/>
      <p:bldP spid="35" grpId="0"/>
      <p:bldP spid="36" grpId="0"/>
      <p:bldP spid="45" grpId="0"/>
      <p:bldP spid="66" grpId="1" animBg="1"/>
      <p:bldP spid="68" grpId="0" animBg="1"/>
      <p:bldP spid="71" grpId="0" animBg="1"/>
      <p:bldP spid="80" grpId="0" animBg="1"/>
      <p:bldP spid="83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/>
      <p:bldP spid="92" grpId="1"/>
      <p:bldP spid="95" grpId="0"/>
      <p:bldP spid="95" grpId="1"/>
      <p:bldP spid="97" grpId="0"/>
      <p:bldP spid="97" grpId="1"/>
      <p:bldP spid="98" grpId="0"/>
      <p:bldP spid="98" grpId="1"/>
      <p:bldP spid="99" grpId="0"/>
      <p:bldP spid="99" grpId="1"/>
      <p:bldP spid="100" grpId="0"/>
      <p:bldP spid="100" grpId="1"/>
      <p:bldP spid="101" grpId="0"/>
      <p:bldP spid="101" grpId="1"/>
      <p:bldP spid="102" grpId="0"/>
      <p:bldP spid="102" grpId="1"/>
      <p:bldP spid="74" grpId="0" animBg="1"/>
      <p:bldP spid="11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71</Words>
  <Application>Microsoft Office PowerPoint</Application>
  <PresentationFormat>Экран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Андрей</cp:lastModifiedBy>
  <cp:revision>3</cp:revision>
  <dcterms:created xsi:type="dcterms:W3CDTF">2013-03-12T12:08:32Z</dcterms:created>
  <dcterms:modified xsi:type="dcterms:W3CDTF">2013-04-07T13:16:04Z</dcterms:modified>
</cp:coreProperties>
</file>