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73" r:id="rId9"/>
    <p:sldId id="267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E6"/>
    <a:srgbClr val="99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E944-9B3C-4E1C-A563-42FF41F8E83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53BA-5037-45B5-8271-A0B92B8C9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412776"/>
            <a:ext cx="82182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Конструирование игрушек</a:t>
            </a:r>
          </a:p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из конуса.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8396" y="5373216"/>
            <a:ext cx="3375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Касаткина Елена Владимировна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СОШ №122 Центральный р-н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Санкт-Петербург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\мама\картинки Яндекс\chipol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080120" cy="1544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404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3. Перо лука – 1 деталь (зелёный)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96752"/>
            <a:ext cx="2880320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657312" y="18710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76470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5см</a:t>
            </a:r>
            <a:endParaRPr lang="ru-RU" sz="2000" dirty="0"/>
          </a:p>
        </p:txBody>
      </p:sp>
      <p:sp>
        <p:nvSpPr>
          <p:cNvPr id="9" name="Полилиния 8"/>
          <p:cNvSpPr/>
          <p:nvPr/>
        </p:nvSpPr>
        <p:spPr>
          <a:xfrm>
            <a:off x="1136591" y="1196411"/>
            <a:ext cx="2854295" cy="1803163"/>
          </a:xfrm>
          <a:custGeom>
            <a:avLst/>
            <a:gdLst>
              <a:gd name="connsiteX0" fmla="*/ 0 w 2854295"/>
              <a:gd name="connsiteY0" fmla="*/ 1794617 h 1803163"/>
              <a:gd name="connsiteX1" fmla="*/ 470018 w 2854295"/>
              <a:gd name="connsiteY1" fmla="*/ 1102408 h 1803163"/>
              <a:gd name="connsiteX2" fmla="*/ 512747 w 2854295"/>
              <a:gd name="connsiteY2" fmla="*/ 1042587 h 1803163"/>
              <a:gd name="connsiteX3" fmla="*/ 752030 w 2854295"/>
              <a:gd name="connsiteY3" fmla="*/ 1512606 h 1803163"/>
              <a:gd name="connsiteX4" fmla="*/ 752030 w 2854295"/>
              <a:gd name="connsiteY4" fmla="*/ 1512606 h 1803163"/>
              <a:gd name="connsiteX5" fmla="*/ 1358781 w 2854295"/>
              <a:gd name="connsiteY5" fmla="*/ 538385 h 1803163"/>
              <a:gd name="connsiteX6" fmla="*/ 1358781 w 2854295"/>
              <a:gd name="connsiteY6" fmla="*/ 538385 h 1803163"/>
              <a:gd name="connsiteX7" fmla="*/ 1768979 w 2854295"/>
              <a:gd name="connsiteY7" fmla="*/ 1102408 h 1803163"/>
              <a:gd name="connsiteX8" fmla="*/ 1768979 w 2854295"/>
              <a:gd name="connsiteY8" fmla="*/ 1102408 h 1803163"/>
              <a:gd name="connsiteX9" fmla="*/ 2427005 w 2854295"/>
              <a:gd name="connsiteY9" fmla="*/ 0 h 1803163"/>
              <a:gd name="connsiteX10" fmla="*/ 2427005 w 2854295"/>
              <a:gd name="connsiteY10" fmla="*/ 0 h 1803163"/>
              <a:gd name="connsiteX11" fmla="*/ 2435551 w 2854295"/>
              <a:gd name="connsiteY11" fmla="*/ 1025496 h 1803163"/>
              <a:gd name="connsiteX12" fmla="*/ 2854295 w 2854295"/>
              <a:gd name="connsiteY12" fmla="*/ 1803163 h 1803163"/>
              <a:gd name="connsiteX13" fmla="*/ 2854295 w 2854295"/>
              <a:gd name="connsiteY13" fmla="*/ 1803163 h 180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54295" h="1803163">
                <a:moveTo>
                  <a:pt x="0" y="1794617"/>
                </a:moveTo>
                <a:lnTo>
                  <a:pt x="470018" y="1102408"/>
                </a:lnTo>
                <a:cubicBezTo>
                  <a:pt x="555476" y="977070"/>
                  <a:pt x="465745" y="974221"/>
                  <a:pt x="512747" y="1042587"/>
                </a:cubicBezTo>
                <a:cubicBezTo>
                  <a:pt x="559749" y="1110953"/>
                  <a:pt x="752030" y="1512606"/>
                  <a:pt x="752030" y="1512606"/>
                </a:cubicBezTo>
                <a:lnTo>
                  <a:pt x="752030" y="1512606"/>
                </a:lnTo>
                <a:lnTo>
                  <a:pt x="1358781" y="538385"/>
                </a:lnTo>
                <a:lnTo>
                  <a:pt x="1358781" y="538385"/>
                </a:lnTo>
                <a:lnTo>
                  <a:pt x="1768979" y="1102408"/>
                </a:lnTo>
                <a:lnTo>
                  <a:pt x="1768979" y="1102408"/>
                </a:lnTo>
                <a:lnTo>
                  <a:pt x="2427005" y="0"/>
                </a:lnTo>
                <a:lnTo>
                  <a:pt x="2427005" y="0"/>
                </a:lnTo>
                <a:cubicBezTo>
                  <a:pt x="2428429" y="170916"/>
                  <a:pt x="2364336" y="724969"/>
                  <a:pt x="2435551" y="1025496"/>
                </a:cubicBezTo>
                <a:cubicBezTo>
                  <a:pt x="2506766" y="1326023"/>
                  <a:pt x="2854295" y="1803163"/>
                  <a:pt x="2854295" y="1803163"/>
                </a:cubicBezTo>
                <a:lnTo>
                  <a:pt x="2854295" y="1803163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716016" y="1124744"/>
            <a:ext cx="2854295" cy="1803163"/>
          </a:xfrm>
          <a:custGeom>
            <a:avLst/>
            <a:gdLst>
              <a:gd name="connsiteX0" fmla="*/ 0 w 2854295"/>
              <a:gd name="connsiteY0" fmla="*/ 1794617 h 1803163"/>
              <a:gd name="connsiteX1" fmla="*/ 470018 w 2854295"/>
              <a:gd name="connsiteY1" fmla="*/ 1102408 h 1803163"/>
              <a:gd name="connsiteX2" fmla="*/ 512747 w 2854295"/>
              <a:gd name="connsiteY2" fmla="*/ 1042587 h 1803163"/>
              <a:gd name="connsiteX3" fmla="*/ 752030 w 2854295"/>
              <a:gd name="connsiteY3" fmla="*/ 1512606 h 1803163"/>
              <a:gd name="connsiteX4" fmla="*/ 752030 w 2854295"/>
              <a:gd name="connsiteY4" fmla="*/ 1512606 h 1803163"/>
              <a:gd name="connsiteX5" fmla="*/ 1358781 w 2854295"/>
              <a:gd name="connsiteY5" fmla="*/ 538385 h 1803163"/>
              <a:gd name="connsiteX6" fmla="*/ 1358781 w 2854295"/>
              <a:gd name="connsiteY6" fmla="*/ 538385 h 1803163"/>
              <a:gd name="connsiteX7" fmla="*/ 1768979 w 2854295"/>
              <a:gd name="connsiteY7" fmla="*/ 1102408 h 1803163"/>
              <a:gd name="connsiteX8" fmla="*/ 1768979 w 2854295"/>
              <a:gd name="connsiteY8" fmla="*/ 1102408 h 1803163"/>
              <a:gd name="connsiteX9" fmla="*/ 2427005 w 2854295"/>
              <a:gd name="connsiteY9" fmla="*/ 0 h 1803163"/>
              <a:gd name="connsiteX10" fmla="*/ 2427005 w 2854295"/>
              <a:gd name="connsiteY10" fmla="*/ 0 h 1803163"/>
              <a:gd name="connsiteX11" fmla="*/ 2435551 w 2854295"/>
              <a:gd name="connsiteY11" fmla="*/ 1025496 h 1803163"/>
              <a:gd name="connsiteX12" fmla="*/ 2854295 w 2854295"/>
              <a:gd name="connsiteY12" fmla="*/ 1803163 h 1803163"/>
              <a:gd name="connsiteX13" fmla="*/ 2854295 w 2854295"/>
              <a:gd name="connsiteY13" fmla="*/ 1803163 h 180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54295" h="1803163">
                <a:moveTo>
                  <a:pt x="0" y="1794617"/>
                </a:moveTo>
                <a:lnTo>
                  <a:pt x="470018" y="1102408"/>
                </a:lnTo>
                <a:cubicBezTo>
                  <a:pt x="555476" y="977070"/>
                  <a:pt x="465745" y="974221"/>
                  <a:pt x="512747" y="1042587"/>
                </a:cubicBezTo>
                <a:cubicBezTo>
                  <a:pt x="559749" y="1110953"/>
                  <a:pt x="752030" y="1512606"/>
                  <a:pt x="752030" y="1512606"/>
                </a:cubicBezTo>
                <a:lnTo>
                  <a:pt x="752030" y="1512606"/>
                </a:lnTo>
                <a:lnTo>
                  <a:pt x="1358781" y="538385"/>
                </a:lnTo>
                <a:lnTo>
                  <a:pt x="1358781" y="538385"/>
                </a:lnTo>
                <a:lnTo>
                  <a:pt x="1768979" y="1102408"/>
                </a:lnTo>
                <a:lnTo>
                  <a:pt x="1768979" y="1102408"/>
                </a:lnTo>
                <a:lnTo>
                  <a:pt x="2427005" y="0"/>
                </a:lnTo>
                <a:lnTo>
                  <a:pt x="2427005" y="0"/>
                </a:lnTo>
                <a:cubicBezTo>
                  <a:pt x="2428429" y="170916"/>
                  <a:pt x="2364336" y="724969"/>
                  <a:pt x="2435551" y="1025496"/>
                </a:cubicBezTo>
                <a:cubicBezTo>
                  <a:pt x="2506766" y="1326023"/>
                  <a:pt x="2854295" y="1803163"/>
                  <a:pt x="2854295" y="1803163"/>
                </a:cubicBezTo>
                <a:lnTo>
                  <a:pt x="2854295" y="1803163"/>
                </a:lnTo>
              </a:path>
            </a:pathLst>
          </a:custGeom>
          <a:solidFill>
            <a:srgbClr val="00B050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3717032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4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smtClean="0">
                <a:latin typeface="Monotype Corsiva" pitchFamily="66" charset="0"/>
              </a:rPr>
              <a:t>Руки – 2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детали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4797152"/>
            <a:ext cx="230425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000491" y="4920389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15мм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4365104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50мм</a:t>
            </a:r>
            <a:endParaRPr lang="ru-RU" sz="2000" dirty="0"/>
          </a:p>
        </p:txBody>
      </p:sp>
      <p:sp>
        <p:nvSpPr>
          <p:cNvPr id="20" name="Полилиния 19"/>
          <p:cNvSpPr/>
          <p:nvPr/>
        </p:nvSpPr>
        <p:spPr>
          <a:xfrm>
            <a:off x="2622134" y="4727248"/>
            <a:ext cx="2317335" cy="861702"/>
          </a:xfrm>
          <a:custGeom>
            <a:avLst/>
            <a:gdLst>
              <a:gd name="connsiteX0" fmla="*/ 2300244 w 2317335"/>
              <a:gd name="connsiteY0" fmla="*/ 84034 h 861702"/>
              <a:gd name="connsiteX1" fmla="*/ 1155107 w 2317335"/>
              <a:gd name="connsiteY1" fmla="*/ 502778 h 861702"/>
              <a:gd name="connsiteX2" fmla="*/ 1155107 w 2317335"/>
              <a:gd name="connsiteY2" fmla="*/ 502778 h 861702"/>
              <a:gd name="connsiteX3" fmla="*/ 1155107 w 2317335"/>
              <a:gd name="connsiteY3" fmla="*/ 485687 h 861702"/>
              <a:gd name="connsiteX4" fmla="*/ 1069649 w 2317335"/>
              <a:gd name="connsiteY4" fmla="*/ 528416 h 861702"/>
              <a:gd name="connsiteX5" fmla="*/ 1078195 w 2317335"/>
              <a:gd name="connsiteY5" fmla="*/ 519870 h 861702"/>
              <a:gd name="connsiteX6" fmla="*/ 206524 w 2317335"/>
              <a:gd name="connsiteY6" fmla="*/ 75488 h 861702"/>
              <a:gd name="connsiteX7" fmla="*/ 215070 w 2317335"/>
              <a:gd name="connsiteY7" fmla="*/ 66943 h 861702"/>
              <a:gd name="connsiteX8" fmla="*/ 266345 w 2317335"/>
              <a:gd name="connsiteY8" fmla="*/ 195130 h 861702"/>
              <a:gd name="connsiteX9" fmla="*/ 155249 w 2317335"/>
              <a:gd name="connsiteY9" fmla="*/ 109672 h 861702"/>
              <a:gd name="connsiteX10" fmla="*/ 249253 w 2317335"/>
              <a:gd name="connsiteY10" fmla="*/ 237859 h 861702"/>
              <a:gd name="connsiteX11" fmla="*/ 146703 w 2317335"/>
              <a:gd name="connsiteY11" fmla="*/ 186584 h 861702"/>
              <a:gd name="connsiteX12" fmla="*/ 1129470 w 2317335"/>
              <a:gd name="connsiteY12" fmla="*/ 861702 h 861702"/>
              <a:gd name="connsiteX13" fmla="*/ 1129470 w 2317335"/>
              <a:gd name="connsiteY13" fmla="*/ 861702 h 861702"/>
              <a:gd name="connsiteX14" fmla="*/ 2317335 w 2317335"/>
              <a:gd name="connsiteY14" fmla="*/ 374591 h 861702"/>
              <a:gd name="connsiteX15" fmla="*/ 2317335 w 2317335"/>
              <a:gd name="connsiteY15" fmla="*/ 374591 h 861702"/>
              <a:gd name="connsiteX16" fmla="*/ 2317335 w 2317335"/>
              <a:gd name="connsiteY16" fmla="*/ 374591 h 861702"/>
              <a:gd name="connsiteX17" fmla="*/ 2308789 w 2317335"/>
              <a:gd name="connsiteY17" fmla="*/ 374591 h 861702"/>
              <a:gd name="connsiteX18" fmla="*/ 2308789 w 2317335"/>
              <a:gd name="connsiteY18" fmla="*/ 374591 h 86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17335" h="861702">
                <a:moveTo>
                  <a:pt x="2300244" y="84034"/>
                </a:moveTo>
                <a:lnTo>
                  <a:pt x="1155107" y="502778"/>
                </a:lnTo>
                <a:lnTo>
                  <a:pt x="1155107" y="502778"/>
                </a:lnTo>
                <a:cubicBezTo>
                  <a:pt x="1155107" y="499930"/>
                  <a:pt x="1169350" y="481414"/>
                  <a:pt x="1155107" y="485687"/>
                </a:cubicBezTo>
                <a:cubicBezTo>
                  <a:pt x="1140864" y="489960"/>
                  <a:pt x="1082468" y="522719"/>
                  <a:pt x="1069649" y="528416"/>
                </a:cubicBezTo>
                <a:cubicBezTo>
                  <a:pt x="1056830" y="534113"/>
                  <a:pt x="1222049" y="595358"/>
                  <a:pt x="1078195" y="519870"/>
                </a:cubicBezTo>
                <a:cubicBezTo>
                  <a:pt x="934341" y="444382"/>
                  <a:pt x="350378" y="150976"/>
                  <a:pt x="206524" y="75488"/>
                </a:cubicBezTo>
                <a:cubicBezTo>
                  <a:pt x="62670" y="0"/>
                  <a:pt x="205100" y="47003"/>
                  <a:pt x="215070" y="66943"/>
                </a:cubicBezTo>
                <a:cubicBezTo>
                  <a:pt x="225040" y="86883"/>
                  <a:pt x="276315" y="188009"/>
                  <a:pt x="266345" y="195130"/>
                </a:cubicBezTo>
                <a:cubicBezTo>
                  <a:pt x="256375" y="202252"/>
                  <a:pt x="158098" y="102551"/>
                  <a:pt x="155249" y="109672"/>
                </a:cubicBezTo>
                <a:cubicBezTo>
                  <a:pt x="152400" y="116794"/>
                  <a:pt x="250677" y="225040"/>
                  <a:pt x="249253" y="237859"/>
                </a:cubicBezTo>
                <a:cubicBezTo>
                  <a:pt x="247829" y="250678"/>
                  <a:pt x="0" y="82610"/>
                  <a:pt x="146703" y="186584"/>
                </a:cubicBezTo>
                <a:cubicBezTo>
                  <a:pt x="293406" y="290558"/>
                  <a:pt x="1129470" y="861702"/>
                  <a:pt x="1129470" y="861702"/>
                </a:cubicBezTo>
                <a:lnTo>
                  <a:pt x="1129470" y="861702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08789" y="374591"/>
                </a:lnTo>
                <a:lnTo>
                  <a:pt x="2308789" y="374591"/>
                </a:lnTo>
              </a:path>
            </a:pathLst>
          </a:cu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580112" y="4725144"/>
            <a:ext cx="2317335" cy="861702"/>
          </a:xfrm>
          <a:custGeom>
            <a:avLst/>
            <a:gdLst>
              <a:gd name="connsiteX0" fmla="*/ 2300244 w 2317335"/>
              <a:gd name="connsiteY0" fmla="*/ 84034 h 861702"/>
              <a:gd name="connsiteX1" fmla="*/ 1155107 w 2317335"/>
              <a:gd name="connsiteY1" fmla="*/ 502778 h 861702"/>
              <a:gd name="connsiteX2" fmla="*/ 1155107 w 2317335"/>
              <a:gd name="connsiteY2" fmla="*/ 502778 h 861702"/>
              <a:gd name="connsiteX3" fmla="*/ 1155107 w 2317335"/>
              <a:gd name="connsiteY3" fmla="*/ 485687 h 861702"/>
              <a:gd name="connsiteX4" fmla="*/ 1069649 w 2317335"/>
              <a:gd name="connsiteY4" fmla="*/ 528416 h 861702"/>
              <a:gd name="connsiteX5" fmla="*/ 1078195 w 2317335"/>
              <a:gd name="connsiteY5" fmla="*/ 519870 h 861702"/>
              <a:gd name="connsiteX6" fmla="*/ 206524 w 2317335"/>
              <a:gd name="connsiteY6" fmla="*/ 75488 h 861702"/>
              <a:gd name="connsiteX7" fmla="*/ 215070 w 2317335"/>
              <a:gd name="connsiteY7" fmla="*/ 66943 h 861702"/>
              <a:gd name="connsiteX8" fmla="*/ 266345 w 2317335"/>
              <a:gd name="connsiteY8" fmla="*/ 195130 h 861702"/>
              <a:gd name="connsiteX9" fmla="*/ 155249 w 2317335"/>
              <a:gd name="connsiteY9" fmla="*/ 109672 h 861702"/>
              <a:gd name="connsiteX10" fmla="*/ 249253 w 2317335"/>
              <a:gd name="connsiteY10" fmla="*/ 237859 h 861702"/>
              <a:gd name="connsiteX11" fmla="*/ 146703 w 2317335"/>
              <a:gd name="connsiteY11" fmla="*/ 186584 h 861702"/>
              <a:gd name="connsiteX12" fmla="*/ 1129470 w 2317335"/>
              <a:gd name="connsiteY12" fmla="*/ 861702 h 861702"/>
              <a:gd name="connsiteX13" fmla="*/ 1129470 w 2317335"/>
              <a:gd name="connsiteY13" fmla="*/ 861702 h 861702"/>
              <a:gd name="connsiteX14" fmla="*/ 2317335 w 2317335"/>
              <a:gd name="connsiteY14" fmla="*/ 374591 h 861702"/>
              <a:gd name="connsiteX15" fmla="*/ 2317335 w 2317335"/>
              <a:gd name="connsiteY15" fmla="*/ 374591 h 861702"/>
              <a:gd name="connsiteX16" fmla="*/ 2317335 w 2317335"/>
              <a:gd name="connsiteY16" fmla="*/ 374591 h 861702"/>
              <a:gd name="connsiteX17" fmla="*/ 2308789 w 2317335"/>
              <a:gd name="connsiteY17" fmla="*/ 374591 h 861702"/>
              <a:gd name="connsiteX18" fmla="*/ 2308789 w 2317335"/>
              <a:gd name="connsiteY18" fmla="*/ 374591 h 86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17335" h="861702">
                <a:moveTo>
                  <a:pt x="2300244" y="84034"/>
                </a:moveTo>
                <a:lnTo>
                  <a:pt x="1155107" y="502778"/>
                </a:lnTo>
                <a:lnTo>
                  <a:pt x="1155107" y="502778"/>
                </a:lnTo>
                <a:cubicBezTo>
                  <a:pt x="1155107" y="499930"/>
                  <a:pt x="1169350" y="481414"/>
                  <a:pt x="1155107" y="485687"/>
                </a:cubicBezTo>
                <a:cubicBezTo>
                  <a:pt x="1140864" y="489960"/>
                  <a:pt x="1082468" y="522719"/>
                  <a:pt x="1069649" y="528416"/>
                </a:cubicBezTo>
                <a:cubicBezTo>
                  <a:pt x="1056830" y="534113"/>
                  <a:pt x="1222049" y="595358"/>
                  <a:pt x="1078195" y="519870"/>
                </a:cubicBezTo>
                <a:cubicBezTo>
                  <a:pt x="934341" y="444382"/>
                  <a:pt x="350378" y="150976"/>
                  <a:pt x="206524" y="75488"/>
                </a:cubicBezTo>
                <a:cubicBezTo>
                  <a:pt x="62670" y="0"/>
                  <a:pt x="205100" y="47003"/>
                  <a:pt x="215070" y="66943"/>
                </a:cubicBezTo>
                <a:cubicBezTo>
                  <a:pt x="225040" y="86883"/>
                  <a:pt x="276315" y="188009"/>
                  <a:pt x="266345" y="195130"/>
                </a:cubicBezTo>
                <a:cubicBezTo>
                  <a:pt x="256375" y="202252"/>
                  <a:pt x="158098" y="102551"/>
                  <a:pt x="155249" y="109672"/>
                </a:cubicBezTo>
                <a:cubicBezTo>
                  <a:pt x="152400" y="116794"/>
                  <a:pt x="250677" y="225040"/>
                  <a:pt x="249253" y="237859"/>
                </a:cubicBezTo>
                <a:cubicBezTo>
                  <a:pt x="247829" y="250678"/>
                  <a:pt x="0" y="82610"/>
                  <a:pt x="146703" y="186584"/>
                </a:cubicBezTo>
                <a:cubicBezTo>
                  <a:pt x="293406" y="290558"/>
                  <a:pt x="1129470" y="861702"/>
                  <a:pt x="1129470" y="861702"/>
                </a:cubicBezTo>
                <a:lnTo>
                  <a:pt x="1129470" y="861702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08789" y="374591"/>
                </a:lnTo>
                <a:lnTo>
                  <a:pt x="2308789" y="374591"/>
                </a:lnTo>
              </a:path>
            </a:pathLst>
          </a:custGeom>
          <a:solidFill>
            <a:srgbClr val="996600"/>
          </a:solidFill>
          <a:ln w="28575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9" grpId="0" animBg="1"/>
      <p:bldP spid="10" grpId="1" animBg="1"/>
      <p:bldP spid="11" grpId="0"/>
      <p:bldP spid="12" grpId="0" animBg="1"/>
      <p:bldP spid="13" grpId="0"/>
      <p:bldP spid="14" grpId="0"/>
      <p:bldP spid="20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 rot="13760231" flipV="1">
            <a:off x="4709033" y="3533583"/>
            <a:ext cx="1382117" cy="514755"/>
          </a:xfrm>
          <a:custGeom>
            <a:avLst/>
            <a:gdLst>
              <a:gd name="connsiteX0" fmla="*/ 2300244 w 2317335"/>
              <a:gd name="connsiteY0" fmla="*/ 84034 h 861702"/>
              <a:gd name="connsiteX1" fmla="*/ 1155107 w 2317335"/>
              <a:gd name="connsiteY1" fmla="*/ 502778 h 861702"/>
              <a:gd name="connsiteX2" fmla="*/ 1155107 w 2317335"/>
              <a:gd name="connsiteY2" fmla="*/ 502778 h 861702"/>
              <a:gd name="connsiteX3" fmla="*/ 1155107 w 2317335"/>
              <a:gd name="connsiteY3" fmla="*/ 485687 h 861702"/>
              <a:gd name="connsiteX4" fmla="*/ 1069649 w 2317335"/>
              <a:gd name="connsiteY4" fmla="*/ 528416 h 861702"/>
              <a:gd name="connsiteX5" fmla="*/ 1078195 w 2317335"/>
              <a:gd name="connsiteY5" fmla="*/ 519870 h 861702"/>
              <a:gd name="connsiteX6" fmla="*/ 206524 w 2317335"/>
              <a:gd name="connsiteY6" fmla="*/ 75488 h 861702"/>
              <a:gd name="connsiteX7" fmla="*/ 215070 w 2317335"/>
              <a:gd name="connsiteY7" fmla="*/ 66943 h 861702"/>
              <a:gd name="connsiteX8" fmla="*/ 266345 w 2317335"/>
              <a:gd name="connsiteY8" fmla="*/ 195130 h 861702"/>
              <a:gd name="connsiteX9" fmla="*/ 155249 w 2317335"/>
              <a:gd name="connsiteY9" fmla="*/ 109672 h 861702"/>
              <a:gd name="connsiteX10" fmla="*/ 249253 w 2317335"/>
              <a:gd name="connsiteY10" fmla="*/ 237859 h 861702"/>
              <a:gd name="connsiteX11" fmla="*/ 146703 w 2317335"/>
              <a:gd name="connsiteY11" fmla="*/ 186584 h 861702"/>
              <a:gd name="connsiteX12" fmla="*/ 1129470 w 2317335"/>
              <a:gd name="connsiteY12" fmla="*/ 861702 h 861702"/>
              <a:gd name="connsiteX13" fmla="*/ 1129470 w 2317335"/>
              <a:gd name="connsiteY13" fmla="*/ 861702 h 861702"/>
              <a:gd name="connsiteX14" fmla="*/ 2317335 w 2317335"/>
              <a:gd name="connsiteY14" fmla="*/ 374591 h 861702"/>
              <a:gd name="connsiteX15" fmla="*/ 2317335 w 2317335"/>
              <a:gd name="connsiteY15" fmla="*/ 374591 h 861702"/>
              <a:gd name="connsiteX16" fmla="*/ 2317335 w 2317335"/>
              <a:gd name="connsiteY16" fmla="*/ 374591 h 861702"/>
              <a:gd name="connsiteX17" fmla="*/ 2308789 w 2317335"/>
              <a:gd name="connsiteY17" fmla="*/ 374591 h 861702"/>
              <a:gd name="connsiteX18" fmla="*/ 2308789 w 2317335"/>
              <a:gd name="connsiteY18" fmla="*/ 374591 h 86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17335" h="861702">
                <a:moveTo>
                  <a:pt x="2300244" y="84034"/>
                </a:moveTo>
                <a:lnTo>
                  <a:pt x="1155107" y="502778"/>
                </a:lnTo>
                <a:lnTo>
                  <a:pt x="1155107" y="502778"/>
                </a:lnTo>
                <a:cubicBezTo>
                  <a:pt x="1155107" y="499930"/>
                  <a:pt x="1169350" y="481414"/>
                  <a:pt x="1155107" y="485687"/>
                </a:cubicBezTo>
                <a:cubicBezTo>
                  <a:pt x="1140864" y="489960"/>
                  <a:pt x="1082468" y="522719"/>
                  <a:pt x="1069649" y="528416"/>
                </a:cubicBezTo>
                <a:cubicBezTo>
                  <a:pt x="1056830" y="534113"/>
                  <a:pt x="1222049" y="595358"/>
                  <a:pt x="1078195" y="519870"/>
                </a:cubicBezTo>
                <a:cubicBezTo>
                  <a:pt x="934341" y="444382"/>
                  <a:pt x="350378" y="150976"/>
                  <a:pt x="206524" y="75488"/>
                </a:cubicBezTo>
                <a:cubicBezTo>
                  <a:pt x="62670" y="0"/>
                  <a:pt x="205100" y="47003"/>
                  <a:pt x="215070" y="66943"/>
                </a:cubicBezTo>
                <a:cubicBezTo>
                  <a:pt x="225040" y="86883"/>
                  <a:pt x="276315" y="188009"/>
                  <a:pt x="266345" y="195130"/>
                </a:cubicBezTo>
                <a:cubicBezTo>
                  <a:pt x="256375" y="202252"/>
                  <a:pt x="158098" y="102551"/>
                  <a:pt x="155249" y="109672"/>
                </a:cubicBezTo>
                <a:cubicBezTo>
                  <a:pt x="152400" y="116794"/>
                  <a:pt x="250677" y="225040"/>
                  <a:pt x="249253" y="237859"/>
                </a:cubicBezTo>
                <a:cubicBezTo>
                  <a:pt x="247829" y="250678"/>
                  <a:pt x="0" y="82610"/>
                  <a:pt x="146703" y="186584"/>
                </a:cubicBezTo>
                <a:cubicBezTo>
                  <a:pt x="293406" y="290558"/>
                  <a:pt x="1129470" y="861702"/>
                  <a:pt x="1129470" y="861702"/>
                </a:cubicBezTo>
                <a:lnTo>
                  <a:pt x="1129470" y="861702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08789" y="374591"/>
                </a:lnTo>
                <a:lnTo>
                  <a:pt x="2308789" y="374591"/>
                </a:lnTo>
              </a:path>
            </a:pathLst>
          </a:custGeom>
          <a:solidFill>
            <a:srgbClr val="99660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355976" y="188641"/>
            <a:ext cx="1152128" cy="1368151"/>
          </a:xfrm>
          <a:custGeom>
            <a:avLst/>
            <a:gdLst>
              <a:gd name="connsiteX0" fmla="*/ 0 w 2854295"/>
              <a:gd name="connsiteY0" fmla="*/ 1794617 h 1803163"/>
              <a:gd name="connsiteX1" fmla="*/ 470018 w 2854295"/>
              <a:gd name="connsiteY1" fmla="*/ 1102408 h 1803163"/>
              <a:gd name="connsiteX2" fmla="*/ 512747 w 2854295"/>
              <a:gd name="connsiteY2" fmla="*/ 1042587 h 1803163"/>
              <a:gd name="connsiteX3" fmla="*/ 752030 w 2854295"/>
              <a:gd name="connsiteY3" fmla="*/ 1512606 h 1803163"/>
              <a:gd name="connsiteX4" fmla="*/ 752030 w 2854295"/>
              <a:gd name="connsiteY4" fmla="*/ 1512606 h 1803163"/>
              <a:gd name="connsiteX5" fmla="*/ 1358781 w 2854295"/>
              <a:gd name="connsiteY5" fmla="*/ 538385 h 1803163"/>
              <a:gd name="connsiteX6" fmla="*/ 1358781 w 2854295"/>
              <a:gd name="connsiteY6" fmla="*/ 538385 h 1803163"/>
              <a:gd name="connsiteX7" fmla="*/ 1768979 w 2854295"/>
              <a:gd name="connsiteY7" fmla="*/ 1102408 h 1803163"/>
              <a:gd name="connsiteX8" fmla="*/ 1768979 w 2854295"/>
              <a:gd name="connsiteY8" fmla="*/ 1102408 h 1803163"/>
              <a:gd name="connsiteX9" fmla="*/ 2427005 w 2854295"/>
              <a:gd name="connsiteY9" fmla="*/ 0 h 1803163"/>
              <a:gd name="connsiteX10" fmla="*/ 2427005 w 2854295"/>
              <a:gd name="connsiteY10" fmla="*/ 0 h 1803163"/>
              <a:gd name="connsiteX11" fmla="*/ 2435551 w 2854295"/>
              <a:gd name="connsiteY11" fmla="*/ 1025496 h 1803163"/>
              <a:gd name="connsiteX12" fmla="*/ 2854295 w 2854295"/>
              <a:gd name="connsiteY12" fmla="*/ 1803163 h 1803163"/>
              <a:gd name="connsiteX13" fmla="*/ 2854295 w 2854295"/>
              <a:gd name="connsiteY13" fmla="*/ 1803163 h 180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54295" h="1803163">
                <a:moveTo>
                  <a:pt x="0" y="1794617"/>
                </a:moveTo>
                <a:lnTo>
                  <a:pt x="470018" y="1102408"/>
                </a:lnTo>
                <a:cubicBezTo>
                  <a:pt x="555476" y="977070"/>
                  <a:pt x="465745" y="974221"/>
                  <a:pt x="512747" y="1042587"/>
                </a:cubicBezTo>
                <a:cubicBezTo>
                  <a:pt x="559749" y="1110953"/>
                  <a:pt x="752030" y="1512606"/>
                  <a:pt x="752030" y="1512606"/>
                </a:cubicBezTo>
                <a:lnTo>
                  <a:pt x="752030" y="1512606"/>
                </a:lnTo>
                <a:lnTo>
                  <a:pt x="1358781" y="538385"/>
                </a:lnTo>
                <a:lnTo>
                  <a:pt x="1358781" y="538385"/>
                </a:lnTo>
                <a:lnTo>
                  <a:pt x="1768979" y="1102408"/>
                </a:lnTo>
                <a:lnTo>
                  <a:pt x="1768979" y="1102408"/>
                </a:lnTo>
                <a:lnTo>
                  <a:pt x="2427005" y="0"/>
                </a:lnTo>
                <a:lnTo>
                  <a:pt x="2427005" y="0"/>
                </a:lnTo>
                <a:cubicBezTo>
                  <a:pt x="2428429" y="170916"/>
                  <a:pt x="2364336" y="724969"/>
                  <a:pt x="2435551" y="1025496"/>
                </a:cubicBezTo>
                <a:cubicBezTo>
                  <a:pt x="2506766" y="1326023"/>
                  <a:pt x="2854295" y="1803163"/>
                  <a:pt x="2854295" y="1803163"/>
                </a:cubicBezTo>
                <a:lnTo>
                  <a:pt x="2854295" y="1803163"/>
                </a:lnTo>
              </a:path>
            </a:pathLst>
          </a:custGeom>
          <a:solidFill>
            <a:srgbClr val="00B050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D:\Документы\мама\картинки Яндекс\chipol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080120" cy="1544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971600" y="188640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5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smtClean="0">
                <a:latin typeface="Monotype Corsiva" pitchFamily="66" charset="0"/>
              </a:rPr>
              <a:t>Сборка.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347864" y="2276872"/>
            <a:ext cx="2952328" cy="2952328"/>
          </a:xfrm>
          <a:prstGeom prst="triangle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6200000">
            <a:off x="4499992" y="4005064"/>
            <a:ext cx="648072" cy="2952328"/>
          </a:xfrm>
          <a:prstGeom prst="moon">
            <a:avLst>
              <a:gd name="adj" fmla="val 87500"/>
            </a:avLst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139952" y="836712"/>
            <a:ext cx="1584176" cy="1944216"/>
          </a:xfrm>
          <a:custGeom>
            <a:avLst/>
            <a:gdLst>
              <a:gd name="connsiteX0" fmla="*/ 2333001 w 3103547"/>
              <a:gd name="connsiteY0" fmla="*/ 72640 h 3614872"/>
              <a:gd name="connsiteX1" fmla="*/ 2076627 w 3103547"/>
              <a:gd name="connsiteY1" fmla="*/ 371743 h 3614872"/>
              <a:gd name="connsiteX2" fmla="*/ 1845891 w 3103547"/>
              <a:gd name="connsiteY2" fmla="*/ 183736 h 3614872"/>
              <a:gd name="connsiteX3" fmla="*/ 1845891 w 3103547"/>
              <a:gd name="connsiteY3" fmla="*/ 183736 h 3614872"/>
              <a:gd name="connsiteX4" fmla="*/ 1623700 w 3103547"/>
              <a:gd name="connsiteY4" fmla="*/ 448655 h 3614872"/>
              <a:gd name="connsiteX5" fmla="*/ 1623700 w 3103547"/>
              <a:gd name="connsiteY5" fmla="*/ 448655 h 3614872"/>
              <a:gd name="connsiteX6" fmla="*/ 1418601 w 3103547"/>
              <a:gd name="connsiteY6" fmla="*/ 64094 h 3614872"/>
              <a:gd name="connsiteX7" fmla="*/ 1410055 w 3103547"/>
              <a:gd name="connsiteY7" fmla="*/ 64094 h 3614872"/>
              <a:gd name="connsiteX8" fmla="*/ 1273323 w 3103547"/>
              <a:gd name="connsiteY8" fmla="*/ 363197 h 3614872"/>
              <a:gd name="connsiteX9" fmla="*/ 1093861 w 3103547"/>
              <a:gd name="connsiteY9" fmla="*/ 722121 h 3614872"/>
              <a:gd name="connsiteX10" fmla="*/ 623842 w 3103547"/>
              <a:gd name="connsiteY10" fmla="*/ 1115227 h 3614872"/>
              <a:gd name="connsiteX11" fmla="*/ 290556 w 3103547"/>
              <a:gd name="connsiteY11" fmla="*/ 1371601 h 3614872"/>
              <a:gd name="connsiteX12" fmla="*/ 34183 w 3103547"/>
              <a:gd name="connsiteY12" fmla="*/ 1730524 h 3614872"/>
              <a:gd name="connsiteX13" fmla="*/ 85457 w 3103547"/>
              <a:gd name="connsiteY13" fmla="*/ 2474009 h 3614872"/>
              <a:gd name="connsiteX14" fmla="*/ 470018 w 3103547"/>
              <a:gd name="connsiteY14" fmla="*/ 2756020 h 3614872"/>
              <a:gd name="connsiteX15" fmla="*/ 683663 w 3103547"/>
              <a:gd name="connsiteY15" fmla="*/ 2986756 h 3614872"/>
              <a:gd name="connsiteX16" fmla="*/ 888762 w 3103547"/>
              <a:gd name="connsiteY16" fmla="*/ 3183309 h 3614872"/>
              <a:gd name="connsiteX17" fmla="*/ 922945 w 3103547"/>
              <a:gd name="connsiteY17" fmla="*/ 3345680 h 3614872"/>
              <a:gd name="connsiteX18" fmla="*/ 948583 w 3103547"/>
              <a:gd name="connsiteY18" fmla="*/ 3550779 h 3614872"/>
              <a:gd name="connsiteX19" fmla="*/ 1085315 w 3103547"/>
              <a:gd name="connsiteY19" fmla="*/ 3422592 h 3614872"/>
              <a:gd name="connsiteX20" fmla="*/ 1204956 w 3103547"/>
              <a:gd name="connsiteY20" fmla="*/ 3576416 h 3614872"/>
              <a:gd name="connsiteX21" fmla="*/ 1358781 w 3103547"/>
              <a:gd name="connsiteY21" fmla="*/ 3456775 h 3614872"/>
              <a:gd name="connsiteX22" fmla="*/ 1521151 w 3103547"/>
              <a:gd name="connsiteY22" fmla="*/ 3567870 h 3614872"/>
              <a:gd name="connsiteX23" fmla="*/ 1666429 w 3103547"/>
              <a:gd name="connsiteY23" fmla="*/ 3482412 h 3614872"/>
              <a:gd name="connsiteX24" fmla="*/ 1700613 w 3103547"/>
              <a:gd name="connsiteY24" fmla="*/ 3456775 h 3614872"/>
              <a:gd name="connsiteX25" fmla="*/ 1880074 w 3103547"/>
              <a:gd name="connsiteY25" fmla="*/ 3567870 h 3614872"/>
              <a:gd name="connsiteX26" fmla="*/ 2204814 w 3103547"/>
              <a:gd name="connsiteY26" fmla="*/ 3174764 h 3614872"/>
              <a:gd name="connsiteX27" fmla="*/ 2512463 w 3103547"/>
              <a:gd name="connsiteY27" fmla="*/ 2978210 h 3614872"/>
              <a:gd name="connsiteX28" fmla="*/ 2973936 w 3103547"/>
              <a:gd name="connsiteY28" fmla="*/ 2576558 h 3614872"/>
              <a:gd name="connsiteX29" fmla="*/ 3102123 w 3103547"/>
              <a:gd name="connsiteY29" fmla="*/ 2106539 h 3614872"/>
              <a:gd name="connsiteX30" fmla="*/ 2982482 w 3103547"/>
              <a:gd name="connsiteY30" fmla="*/ 1439967 h 3614872"/>
              <a:gd name="connsiteX31" fmla="*/ 2392822 w 3103547"/>
              <a:gd name="connsiteY31" fmla="*/ 1029769 h 3614872"/>
              <a:gd name="connsiteX32" fmla="*/ 2230452 w 3103547"/>
              <a:gd name="connsiteY32" fmla="*/ 551205 h 3614872"/>
              <a:gd name="connsiteX33" fmla="*/ 2333001 w 3103547"/>
              <a:gd name="connsiteY33" fmla="*/ 72640 h 361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3547" h="3614872">
                <a:moveTo>
                  <a:pt x="2333001" y="72640"/>
                </a:moveTo>
                <a:cubicBezTo>
                  <a:pt x="2307364" y="42730"/>
                  <a:pt x="2157812" y="353227"/>
                  <a:pt x="2076627" y="371743"/>
                </a:cubicBezTo>
                <a:cubicBezTo>
                  <a:pt x="1995442" y="390259"/>
                  <a:pt x="1845891" y="183736"/>
                  <a:pt x="1845891" y="183736"/>
                </a:cubicBezTo>
                <a:lnTo>
                  <a:pt x="1845891" y="183736"/>
                </a:lnTo>
                <a:lnTo>
                  <a:pt x="1623700" y="448655"/>
                </a:lnTo>
                <a:lnTo>
                  <a:pt x="1623700" y="448655"/>
                </a:lnTo>
                <a:cubicBezTo>
                  <a:pt x="1589517" y="384562"/>
                  <a:pt x="1454209" y="128188"/>
                  <a:pt x="1418601" y="64094"/>
                </a:cubicBezTo>
                <a:cubicBezTo>
                  <a:pt x="1382993" y="0"/>
                  <a:pt x="1434268" y="14244"/>
                  <a:pt x="1410055" y="64094"/>
                </a:cubicBezTo>
                <a:cubicBezTo>
                  <a:pt x="1385842" y="113944"/>
                  <a:pt x="1326022" y="253526"/>
                  <a:pt x="1273323" y="363197"/>
                </a:cubicBezTo>
                <a:cubicBezTo>
                  <a:pt x="1220624" y="472868"/>
                  <a:pt x="1202108" y="596783"/>
                  <a:pt x="1093861" y="722121"/>
                </a:cubicBezTo>
                <a:cubicBezTo>
                  <a:pt x="985614" y="847459"/>
                  <a:pt x="757726" y="1006980"/>
                  <a:pt x="623842" y="1115227"/>
                </a:cubicBezTo>
                <a:cubicBezTo>
                  <a:pt x="489958" y="1223474"/>
                  <a:pt x="388833" y="1269051"/>
                  <a:pt x="290556" y="1371601"/>
                </a:cubicBezTo>
                <a:cubicBezTo>
                  <a:pt x="192279" y="1474151"/>
                  <a:pt x="68366" y="1546789"/>
                  <a:pt x="34183" y="1730524"/>
                </a:cubicBezTo>
                <a:cubicBezTo>
                  <a:pt x="0" y="1914259"/>
                  <a:pt x="12818" y="2303093"/>
                  <a:pt x="85457" y="2474009"/>
                </a:cubicBezTo>
                <a:cubicBezTo>
                  <a:pt x="158096" y="2644925"/>
                  <a:pt x="370317" y="2670562"/>
                  <a:pt x="470018" y="2756020"/>
                </a:cubicBezTo>
                <a:cubicBezTo>
                  <a:pt x="569719" y="2841478"/>
                  <a:pt x="613872" y="2915541"/>
                  <a:pt x="683663" y="2986756"/>
                </a:cubicBezTo>
                <a:cubicBezTo>
                  <a:pt x="753454" y="3057971"/>
                  <a:pt x="848882" y="3123488"/>
                  <a:pt x="888762" y="3183309"/>
                </a:cubicBezTo>
                <a:cubicBezTo>
                  <a:pt x="928642" y="3243130"/>
                  <a:pt x="912975" y="3284435"/>
                  <a:pt x="922945" y="3345680"/>
                </a:cubicBezTo>
                <a:cubicBezTo>
                  <a:pt x="932915" y="3406925"/>
                  <a:pt x="921521" y="3537960"/>
                  <a:pt x="948583" y="3550779"/>
                </a:cubicBezTo>
                <a:cubicBezTo>
                  <a:pt x="975645" y="3563598"/>
                  <a:pt x="1042586" y="3418319"/>
                  <a:pt x="1085315" y="3422592"/>
                </a:cubicBezTo>
                <a:cubicBezTo>
                  <a:pt x="1128044" y="3426865"/>
                  <a:pt x="1159378" y="3570719"/>
                  <a:pt x="1204956" y="3576416"/>
                </a:cubicBezTo>
                <a:cubicBezTo>
                  <a:pt x="1250534" y="3582113"/>
                  <a:pt x="1306082" y="3458199"/>
                  <a:pt x="1358781" y="3456775"/>
                </a:cubicBezTo>
                <a:cubicBezTo>
                  <a:pt x="1411480" y="3455351"/>
                  <a:pt x="1469876" y="3563597"/>
                  <a:pt x="1521151" y="3567870"/>
                </a:cubicBezTo>
                <a:cubicBezTo>
                  <a:pt x="1572426" y="3572143"/>
                  <a:pt x="1636519" y="3500928"/>
                  <a:pt x="1666429" y="3482412"/>
                </a:cubicBezTo>
                <a:cubicBezTo>
                  <a:pt x="1696339" y="3463896"/>
                  <a:pt x="1665006" y="3442532"/>
                  <a:pt x="1700613" y="3456775"/>
                </a:cubicBezTo>
                <a:cubicBezTo>
                  <a:pt x="1736220" y="3471018"/>
                  <a:pt x="1796041" y="3614872"/>
                  <a:pt x="1880074" y="3567870"/>
                </a:cubicBezTo>
                <a:cubicBezTo>
                  <a:pt x="1964108" y="3520868"/>
                  <a:pt x="2099416" y="3273041"/>
                  <a:pt x="2204814" y="3174764"/>
                </a:cubicBezTo>
                <a:cubicBezTo>
                  <a:pt x="2310212" y="3076487"/>
                  <a:pt x="2384276" y="3077911"/>
                  <a:pt x="2512463" y="2978210"/>
                </a:cubicBezTo>
                <a:cubicBezTo>
                  <a:pt x="2640650" y="2878509"/>
                  <a:pt x="2875659" y="2721836"/>
                  <a:pt x="2973936" y="2576558"/>
                </a:cubicBezTo>
                <a:cubicBezTo>
                  <a:pt x="3072213" y="2431280"/>
                  <a:pt x="3100699" y="2295971"/>
                  <a:pt x="3102123" y="2106539"/>
                </a:cubicBezTo>
                <a:cubicBezTo>
                  <a:pt x="3103547" y="1917107"/>
                  <a:pt x="3100699" y="1619429"/>
                  <a:pt x="2982482" y="1439967"/>
                </a:cubicBezTo>
                <a:cubicBezTo>
                  <a:pt x="2864265" y="1260505"/>
                  <a:pt x="2518160" y="1177896"/>
                  <a:pt x="2392822" y="1029769"/>
                </a:cubicBezTo>
                <a:cubicBezTo>
                  <a:pt x="2267484" y="881642"/>
                  <a:pt x="2237573" y="716424"/>
                  <a:pt x="2230452" y="551205"/>
                </a:cubicBezTo>
                <a:cubicBezTo>
                  <a:pt x="2223331" y="385986"/>
                  <a:pt x="2358638" y="102550"/>
                  <a:pt x="2333001" y="7264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15567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5567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32040" y="1844824"/>
            <a:ext cx="72008" cy="72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20072" y="1484784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ердце 15"/>
          <p:cNvSpPr/>
          <p:nvPr/>
        </p:nvSpPr>
        <p:spPr>
          <a:xfrm>
            <a:off x="4716016" y="2132856"/>
            <a:ext cx="432048" cy="144016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14600599" flipV="1">
            <a:off x="3919731" y="3684888"/>
            <a:ext cx="1374645" cy="516380"/>
          </a:xfrm>
          <a:custGeom>
            <a:avLst/>
            <a:gdLst>
              <a:gd name="connsiteX0" fmla="*/ 2300244 w 2317335"/>
              <a:gd name="connsiteY0" fmla="*/ 84034 h 861702"/>
              <a:gd name="connsiteX1" fmla="*/ 1155107 w 2317335"/>
              <a:gd name="connsiteY1" fmla="*/ 502778 h 861702"/>
              <a:gd name="connsiteX2" fmla="*/ 1155107 w 2317335"/>
              <a:gd name="connsiteY2" fmla="*/ 502778 h 861702"/>
              <a:gd name="connsiteX3" fmla="*/ 1155107 w 2317335"/>
              <a:gd name="connsiteY3" fmla="*/ 485687 h 861702"/>
              <a:gd name="connsiteX4" fmla="*/ 1069649 w 2317335"/>
              <a:gd name="connsiteY4" fmla="*/ 528416 h 861702"/>
              <a:gd name="connsiteX5" fmla="*/ 1078195 w 2317335"/>
              <a:gd name="connsiteY5" fmla="*/ 519870 h 861702"/>
              <a:gd name="connsiteX6" fmla="*/ 206524 w 2317335"/>
              <a:gd name="connsiteY6" fmla="*/ 75488 h 861702"/>
              <a:gd name="connsiteX7" fmla="*/ 215070 w 2317335"/>
              <a:gd name="connsiteY7" fmla="*/ 66943 h 861702"/>
              <a:gd name="connsiteX8" fmla="*/ 266345 w 2317335"/>
              <a:gd name="connsiteY8" fmla="*/ 195130 h 861702"/>
              <a:gd name="connsiteX9" fmla="*/ 155249 w 2317335"/>
              <a:gd name="connsiteY9" fmla="*/ 109672 h 861702"/>
              <a:gd name="connsiteX10" fmla="*/ 249253 w 2317335"/>
              <a:gd name="connsiteY10" fmla="*/ 237859 h 861702"/>
              <a:gd name="connsiteX11" fmla="*/ 146703 w 2317335"/>
              <a:gd name="connsiteY11" fmla="*/ 186584 h 861702"/>
              <a:gd name="connsiteX12" fmla="*/ 1129470 w 2317335"/>
              <a:gd name="connsiteY12" fmla="*/ 861702 h 861702"/>
              <a:gd name="connsiteX13" fmla="*/ 1129470 w 2317335"/>
              <a:gd name="connsiteY13" fmla="*/ 861702 h 861702"/>
              <a:gd name="connsiteX14" fmla="*/ 2317335 w 2317335"/>
              <a:gd name="connsiteY14" fmla="*/ 374591 h 861702"/>
              <a:gd name="connsiteX15" fmla="*/ 2317335 w 2317335"/>
              <a:gd name="connsiteY15" fmla="*/ 374591 h 861702"/>
              <a:gd name="connsiteX16" fmla="*/ 2317335 w 2317335"/>
              <a:gd name="connsiteY16" fmla="*/ 374591 h 861702"/>
              <a:gd name="connsiteX17" fmla="*/ 2308789 w 2317335"/>
              <a:gd name="connsiteY17" fmla="*/ 374591 h 861702"/>
              <a:gd name="connsiteX18" fmla="*/ 2308789 w 2317335"/>
              <a:gd name="connsiteY18" fmla="*/ 374591 h 86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17335" h="861702">
                <a:moveTo>
                  <a:pt x="2300244" y="84034"/>
                </a:moveTo>
                <a:lnTo>
                  <a:pt x="1155107" y="502778"/>
                </a:lnTo>
                <a:lnTo>
                  <a:pt x="1155107" y="502778"/>
                </a:lnTo>
                <a:cubicBezTo>
                  <a:pt x="1155107" y="499930"/>
                  <a:pt x="1169350" y="481414"/>
                  <a:pt x="1155107" y="485687"/>
                </a:cubicBezTo>
                <a:cubicBezTo>
                  <a:pt x="1140864" y="489960"/>
                  <a:pt x="1082468" y="522719"/>
                  <a:pt x="1069649" y="528416"/>
                </a:cubicBezTo>
                <a:cubicBezTo>
                  <a:pt x="1056830" y="534113"/>
                  <a:pt x="1222049" y="595358"/>
                  <a:pt x="1078195" y="519870"/>
                </a:cubicBezTo>
                <a:cubicBezTo>
                  <a:pt x="934341" y="444382"/>
                  <a:pt x="350378" y="150976"/>
                  <a:pt x="206524" y="75488"/>
                </a:cubicBezTo>
                <a:cubicBezTo>
                  <a:pt x="62670" y="0"/>
                  <a:pt x="205100" y="47003"/>
                  <a:pt x="215070" y="66943"/>
                </a:cubicBezTo>
                <a:cubicBezTo>
                  <a:pt x="225040" y="86883"/>
                  <a:pt x="276315" y="188009"/>
                  <a:pt x="266345" y="195130"/>
                </a:cubicBezTo>
                <a:cubicBezTo>
                  <a:pt x="256375" y="202252"/>
                  <a:pt x="158098" y="102551"/>
                  <a:pt x="155249" y="109672"/>
                </a:cubicBezTo>
                <a:cubicBezTo>
                  <a:pt x="152400" y="116794"/>
                  <a:pt x="250677" y="225040"/>
                  <a:pt x="249253" y="237859"/>
                </a:cubicBezTo>
                <a:cubicBezTo>
                  <a:pt x="247829" y="250678"/>
                  <a:pt x="0" y="82610"/>
                  <a:pt x="146703" y="186584"/>
                </a:cubicBezTo>
                <a:cubicBezTo>
                  <a:pt x="293406" y="290558"/>
                  <a:pt x="1129470" y="861702"/>
                  <a:pt x="1129470" y="861702"/>
                </a:cubicBezTo>
                <a:lnTo>
                  <a:pt x="1129470" y="861702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17335" y="374591"/>
                </a:lnTo>
                <a:lnTo>
                  <a:pt x="2308789" y="374591"/>
                </a:lnTo>
                <a:lnTo>
                  <a:pt x="2308789" y="374591"/>
                </a:lnTo>
              </a:path>
            </a:pathLst>
          </a:custGeom>
          <a:solidFill>
            <a:srgbClr val="99660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836920" y="2751746"/>
            <a:ext cx="1247248" cy="2693478"/>
          </a:xfrm>
          <a:custGeom>
            <a:avLst/>
            <a:gdLst>
              <a:gd name="connsiteX0" fmla="*/ 0 w 843467"/>
              <a:gd name="connsiteY0" fmla="*/ 0 h 2905570"/>
              <a:gd name="connsiteX1" fmla="*/ 8545 w 843467"/>
              <a:gd name="connsiteY1" fmla="*/ 111095 h 2905570"/>
              <a:gd name="connsiteX2" fmla="*/ 17091 w 843467"/>
              <a:gd name="connsiteY2" fmla="*/ 136733 h 2905570"/>
              <a:gd name="connsiteX3" fmla="*/ 51274 w 843467"/>
              <a:gd name="connsiteY3" fmla="*/ 162370 h 2905570"/>
              <a:gd name="connsiteX4" fmla="*/ 128187 w 843467"/>
              <a:gd name="connsiteY4" fmla="*/ 247828 h 2905570"/>
              <a:gd name="connsiteX5" fmla="*/ 145278 w 843467"/>
              <a:gd name="connsiteY5" fmla="*/ 273465 h 2905570"/>
              <a:gd name="connsiteX6" fmla="*/ 153824 w 843467"/>
              <a:gd name="connsiteY6" fmla="*/ 299103 h 2905570"/>
              <a:gd name="connsiteX7" fmla="*/ 128187 w 843467"/>
              <a:gd name="connsiteY7" fmla="*/ 461473 h 2905570"/>
              <a:gd name="connsiteX8" fmla="*/ 111095 w 843467"/>
              <a:gd name="connsiteY8" fmla="*/ 512747 h 2905570"/>
              <a:gd name="connsiteX9" fmla="*/ 102549 w 843467"/>
              <a:gd name="connsiteY9" fmla="*/ 538385 h 2905570"/>
              <a:gd name="connsiteX10" fmla="*/ 119641 w 843467"/>
              <a:gd name="connsiteY10" fmla="*/ 606751 h 2905570"/>
              <a:gd name="connsiteX11" fmla="*/ 162370 w 843467"/>
              <a:gd name="connsiteY11" fmla="*/ 658026 h 2905570"/>
              <a:gd name="connsiteX12" fmla="*/ 222190 w 843467"/>
              <a:gd name="connsiteY12" fmla="*/ 700755 h 2905570"/>
              <a:gd name="connsiteX13" fmla="*/ 256373 w 843467"/>
              <a:gd name="connsiteY13" fmla="*/ 752030 h 2905570"/>
              <a:gd name="connsiteX14" fmla="*/ 273465 w 843467"/>
              <a:gd name="connsiteY14" fmla="*/ 803304 h 2905570"/>
              <a:gd name="connsiteX15" fmla="*/ 247828 w 843467"/>
              <a:gd name="connsiteY15" fmla="*/ 957129 h 2905570"/>
              <a:gd name="connsiteX16" fmla="*/ 239282 w 843467"/>
              <a:gd name="connsiteY16" fmla="*/ 982766 h 2905570"/>
              <a:gd name="connsiteX17" fmla="*/ 230736 w 843467"/>
              <a:gd name="connsiteY17" fmla="*/ 1008404 h 2905570"/>
              <a:gd name="connsiteX18" fmla="*/ 239282 w 843467"/>
              <a:gd name="connsiteY18" fmla="*/ 1119499 h 2905570"/>
              <a:gd name="connsiteX19" fmla="*/ 247828 w 843467"/>
              <a:gd name="connsiteY19" fmla="*/ 1145136 h 2905570"/>
              <a:gd name="connsiteX20" fmla="*/ 290557 w 843467"/>
              <a:gd name="connsiteY20" fmla="*/ 1196411 h 2905570"/>
              <a:gd name="connsiteX21" fmla="*/ 316194 w 843467"/>
              <a:gd name="connsiteY21" fmla="*/ 1213503 h 2905570"/>
              <a:gd name="connsiteX22" fmla="*/ 367469 w 843467"/>
              <a:gd name="connsiteY22" fmla="*/ 1256232 h 2905570"/>
              <a:gd name="connsiteX23" fmla="*/ 401652 w 843467"/>
              <a:gd name="connsiteY23" fmla="*/ 1307506 h 2905570"/>
              <a:gd name="connsiteX24" fmla="*/ 410198 w 843467"/>
              <a:gd name="connsiteY24" fmla="*/ 1333144 h 2905570"/>
              <a:gd name="connsiteX25" fmla="*/ 427289 w 843467"/>
              <a:gd name="connsiteY25" fmla="*/ 1410056 h 2905570"/>
              <a:gd name="connsiteX26" fmla="*/ 401652 w 843467"/>
              <a:gd name="connsiteY26" fmla="*/ 1538243 h 2905570"/>
              <a:gd name="connsiteX27" fmla="*/ 384560 w 843467"/>
              <a:gd name="connsiteY27" fmla="*/ 1589518 h 2905570"/>
              <a:gd name="connsiteX28" fmla="*/ 376015 w 843467"/>
              <a:gd name="connsiteY28" fmla="*/ 1615155 h 2905570"/>
              <a:gd name="connsiteX29" fmla="*/ 393106 w 843467"/>
              <a:gd name="connsiteY29" fmla="*/ 1760433 h 2905570"/>
              <a:gd name="connsiteX30" fmla="*/ 410198 w 843467"/>
              <a:gd name="connsiteY30" fmla="*/ 1786071 h 2905570"/>
              <a:gd name="connsiteX31" fmla="*/ 435835 w 843467"/>
              <a:gd name="connsiteY31" fmla="*/ 1794617 h 2905570"/>
              <a:gd name="connsiteX32" fmla="*/ 461473 w 843467"/>
              <a:gd name="connsiteY32" fmla="*/ 1811708 h 2905570"/>
              <a:gd name="connsiteX33" fmla="*/ 512747 w 843467"/>
              <a:gd name="connsiteY33" fmla="*/ 1845891 h 2905570"/>
              <a:gd name="connsiteX34" fmla="*/ 546930 w 843467"/>
              <a:gd name="connsiteY34" fmla="*/ 1897166 h 2905570"/>
              <a:gd name="connsiteX35" fmla="*/ 589659 w 843467"/>
              <a:gd name="connsiteY35" fmla="*/ 1991170 h 2905570"/>
              <a:gd name="connsiteX36" fmla="*/ 572568 w 843467"/>
              <a:gd name="connsiteY36" fmla="*/ 2119357 h 2905570"/>
              <a:gd name="connsiteX37" fmla="*/ 555476 w 843467"/>
              <a:gd name="connsiteY37" fmla="*/ 2187723 h 2905570"/>
              <a:gd name="connsiteX38" fmla="*/ 546930 w 843467"/>
              <a:gd name="connsiteY38" fmla="*/ 2221906 h 2905570"/>
              <a:gd name="connsiteX39" fmla="*/ 555476 w 843467"/>
              <a:gd name="connsiteY39" fmla="*/ 2315910 h 2905570"/>
              <a:gd name="connsiteX40" fmla="*/ 581114 w 843467"/>
              <a:gd name="connsiteY40" fmla="*/ 2341547 h 2905570"/>
              <a:gd name="connsiteX41" fmla="*/ 658026 w 843467"/>
              <a:gd name="connsiteY41" fmla="*/ 2375731 h 2905570"/>
              <a:gd name="connsiteX42" fmla="*/ 683663 w 843467"/>
              <a:gd name="connsiteY42" fmla="*/ 2392822 h 2905570"/>
              <a:gd name="connsiteX43" fmla="*/ 717846 w 843467"/>
              <a:gd name="connsiteY43" fmla="*/ 2495372 h 2905570"/>
              <a:gd name="connsiteX44" fmla="*/ 726392 w 843467"/>
              <a:gd name="connsiteY44" fmla="*/ 2521009 h 2905570"/>
              <a:gd name="connsiteX45" fmla="*/ 734938 w 843467"/>
              <a:gd name="connsiteY45" fmla="*/ 2546647 h 2905570"/>
              <a:gd name="connsiteX46" fmla="*/ 726392 w 843467"/>
              <a:gd name="connsiteY46" fmla="*/ 2666288 h 2905570"/>
              <a:gd name="connsiteX47" fmla="*/ 683663 w 843467"/>
              <a:gd name="connsiteY47" fmla="*/ 2743200 h 2905570"/>
              <a:gd name="connsiteX48" fmla="*/ 675117 w 843467"/>
              <a:gd name="connsiteY48" fmla="*/ 2768837 h 2905570"/>
              <a:gd name="connsiteX49" fmla="*/ 683663 w 843467"/>
              <a:gd name="connsiteY49" fmla="*/ 2828658 h 2905570"/>
              <a:gd name="connsiteX50" fmla="*/ 692209 w 843467"/>
              <a:gd name="connsiteY50" fmla="*/ 2854295 h 2905570"/>
              <a:gd name="connsiteX51" fmla="*/ 717846 w 843467"/>
              <a:gd name="connsiteY51" fmla="*/ 2871387 h 2905570"/>
              <a:gd name="connsiteX52" fmla="*/ 786213 w 843467"/>
              <a:gd name="connsiteY52" fmla="*/ 2905570 h 2905570"/>
              <a:gd name="connsiteX53" fmla="*/ 820396 w 843467"/>
              <a:gd name="connsiteY53" fmla="*/ 2897024 h 290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43467" h="2905570">
                <a:moveTo>
                  <a:pt x="0" y="0"/>
                </a:moveTo>
                <a:cubicBezTo>
                  <a:pt x="2848" y="37032"/>
                  <a:pt x="3938" y="74241"/>
                  <a:pt x="8545" y="111095"/>
                </a:cubicBezTo>
                <a:cubicBezTo>
                  <a:pt x="9662" y="120034"/>
                  <a:pt x="11324" y="129813"/>
                  <a:pt x="17091" y="136733"/>
                </a:cubicBezTo>
                <a:cubicBezTo>
                  <a:pt x="26209" y="147675"/>
                  <a:pt x="40687" y="152842"/>
                  <a:pt x="51274" y="162370"/>
                </a:cubicBezTo>
                <a:cubicBezTo>
                  <a:pt x="91264" y="198361"/>
                  <a:pt x="100630" y="209249"/>
                  <a:pt x="128187" y="247828"/>
                </a:cubicBezTo>
                <a:cubicBezTo>
                  <a:pt x="134157" y="256185"/>
                  <a:pt x="140685" y="264279"/>
                  <a:pt x="145278" y="273465"/>
                </a:cubicBezTo>
                <a:cubicBezTo>
                  <a:pt x="149307" y="281522"/>
                  <a:pt x="150975" y="290557"/>
                  <a:pt x="153824" y="299103"/>
                </a:cubicBezTo>
                <a:cubicBezTo>
                  <a:pt x="143897" y="428155"/>
                  <a:pt x="157022" y="374966"/>
                  <a:pt x="128187" y="461473"/>
                </a:cubicBezTo>
                <a:lnTo>
                  <a:pt x="111095" y="512747"/>
                </a:lnTo>
                <a:lnTo>
                  <a:pt x="102549" y="538385"/>
                </a:lnTo>
                <a:cubicBezTo>
                  <a:pt x="105800" y="554640"/>
                  <a:pt x="110881" y="589231"/>
                  <a:pt x="119641" y="606751"/>
                </a:cubicBezTo>
                <a:cubicBezTo>
                  <a:pt x="129533" y="626535"/>
                  <a:pt x="145829" y="643848"/>
                  <a:pt x="162370" y="658026"/>
                </a:cubicBezTo>
                <a:cubicBezTo>
                  <a:pt x="180917" y="673923"/>
                  <a:pt x="201903" y="687230"/>
                  <a:pt x="222190" y="700755"/>
                </a:cubicBezTo>
                <a:cubicBezTo>
                  <a:pt x="233584" y="717847"/>
                  <a:pt x="249877" y="732543"/>
                  <a:pt x="256373" y="752030"/>
                </a:cubicBezTo>
                <a:lnTo>
                  <a:pt x="273465" y="803304"/>
                </a:lnTo>
                <a:cubicBezTo>
                  <a:pt x="263423" y="923802"/>
                  <a:pt x="275766" y="873315"/>
                  <a:pt x="247828" y="957129"/>
                </a:cubicBezTo>
                <a:lnTo>
                  <a:pt x="239282" y="982766"/>
                </a:lnTo>
                <a:lnTo>
                  <a:pt x="230736" y="1008404"/>
                </a:lnTo>
                <a:cubicBezTo>
                  <a:pt x="233585" y="1045436"/>
                  <a:pt x="234675" y="1082645"/>
                  <a:pt x="239282" y="1119499"/>
                </a:cubicBezTo>
                <a:cubicBezTo>
                  <a:pt x="240399" y="1128437"/>
                  <a:pt x="243800" y="1137079"/>
                  <a:pt x="247828" y="1145136"/>
                </a:cubicBezTo>
                <a:cubicBezTo>
                  <a:pt x="257433" y="1164346"/>
                  <a:pt x="274353" y="1182908"/>
                  <a:pt x="290557" y="1196411"/>
                </a:cubicBezTo>
                <a:cubicBezTo>
                  <a:pt x="298447" y="1202986"/>
                  <a:pt x="308304" y="1206928"/>
                  <a:pt x="316194" y="1213503"/>
                </a:cubicBezTo>
                <a:cubicBezTo>
                  <a:pt x="381988" y="1268332"/>
                  <a:pt x="303819" y="1213799"/>
                  <a:pt x="367469" y="1256232"/>
                </a:cubicBezTo>
                <a:cubicBezTo>
                  <a:pt x="378863" y="1273323"/>
                  <a:pt x="395156" y="1288019"/>
                  <a:pt x="401652" y="1307506"/>
                </a:cubicBezTo>
                <a:cubicBezTo>
                  <a:pt x="404501" y="1316052"/>
                  <a:pt x="407723" y="1324482"/>
                  <a:pt x="410198" y="1333144"/>
                </a:cubicBezTo>
                <a:cubicBezTo>
                  <a:pt x="418246" y="1361311"/>
                  <a:pt x="421414" y="1380677"/>
                  <a:pt x="427289" y="1410056"/>
                </a:cubicBezTo>
                <a:cubicBezTo>
                  <a:pt x="416755" y="1504873"/>
                  <a:pt x="426901" y="1462497"/>
                  <a:pt x="401652" y="1538243"/>
                </a:cubicBezTo>
                <a:lnTo>
                  <a:pt x="384560" y="1589518"/>
                </a:lnTo>
                <a:lnTo>
                  <a:pt x="376015" y="1615155"/>
                </a:lnTo>
                <a:cubicBezTo>
                  <a:pt x="377366" y="1634065"/>
                  <a:pt x="373682" y="1721585"/>
                  <a:pt x="393106" y="1760433"/>
                </a:cubicBezTo>
                <a:cubicBezTo>
                  <a:pt x="397699" y="1769620"/>
                  <a:pt x="402178" y="1779655"/>
                  <a:pt x="410198" y="1786071"/>
                </a:cubicBezTo>
                <a:cubicBezTo>
                  <a:pt x="417232" y="1791698"/>
                  <a:pt x="427778" y="1790589"/>
                  <a:pt x="435835" y="1794617"/>
                </a:cubicBezTo>
                <a:cubicBezTo>
                  <a:pt x="445022" y="1799210"/>
                  <a:pt x="453583" y="1805133"/>
                  <a:pt x="461473" y="1811708"/>
                </a:cubicBezTo>
                <a:cubicBezTo>
                  <a:pt x="504150" y="1847272"/>
                  <a:pt x="467691" y="1830873"/>
                  <a:pt x="512747" y="1845891"/>
                </a:cubicBezTo>
                <a:cubicBezTo>
                  <a:pt x="524141" y="1862983"/>
                  <a:pt x="537743" y="1878793"/>
                  <a:pt x="546930" y="1897166"/>
                </a:cubicBezTo>
                <a:cubicBezTo>
                  <a:pt x="585142" y="1973590"/>
                  <a:pt x="573057" y="1941361"/>
                  <a:pt x="589659" y="1991170"/>
                </a:cubicBezTo>
                <a:cubicBezTo>
                  <a:pt x="574460" y="2173575"/>
                  <a:pt x="593512" y="2042563"/>
                  <a:pt x="572568" y="2119357"/>
                </a:cubicBezTo>
                <a:cubicBezTo>
                  <a:pt x="566387" y="2142019"/>
                  <a:pt x="561173" y="2164934"/>
                  <a:pt x="555476" y="2187723"/>
                </a:cubicBezTo>
                <a:lnTo>
                  <a:pt x="546930" y="2221906"/>
                </a:lnTo>
                <a:cubicBezTo>
                  <a:pt x="549779" y="2253241"/>
                  <a:pt x="546832" y="2285657"/>
                  <a:pt x="555476" y="2315910"/>
                </a:cubicBezTo>
                <a:cubicBezTo>
                  <a:pt x="558796" y="2327531"/>
                  <a:pt x="571058" y="2334843"/>
                  <a:pt x="581114" y="2341547"/>
                </a:cubicBezTo>
                <a:cubicBezTo>
                  <a:pt x="673950" y="2403438"/>
                  <a:pt x="598465" y="2345951"/>
                  <a:pt x="658026" y="2375731"/>
                </a:cubicBezTo>
                <a:cubicBezTo>
                  <a:pt x="667212" y="2380324"/>
                  <a:pt x="675117" y="2387125"/>
                  <a:pt x="683663" y="2392822"/>
                </a:cubicBezTo>
                <a:lnTo>
                  <a:pt x="717846" y="2495372"/>
                </a:lnTo>
                <a:lnTo>
                  <a:pt x="726392" y="2521009"/>
                </a:lnTo>
                <a:lnTo>
                  <a:pt x="734938" y="2546647"/>
                </a:lnTo>
                <a:cubicBezTo>
                  <a:pt x="732089" y="2586527"/>
                  <a:pt x="731064" y="2626580"/>
                  <a:pt x="726392" y="2666288"/>
                </a:cubicBezTo>
                <a:cubicBezTo>
                  <a:pt x="721707" y="2706113"/>
                  <a:pt x="699226" y="2696513"/>
                  <a:pt x="683663" y="2743200"/>
                </a:cubicBezTo>
                <a:lnTo>
                  <a:pt x="675117" y="2768837"/>
                </a:lnTo>
                <a:cubicBezTo>
                  <a:pt x="677966" y="2788777"/>
                  <a:pt x="679713" y="2808906"/>
                  <a:pt x="683663" y="2828658"/>
                </a:cubicBezTo>
                <a:cubicBezTo>
                  <a:pt x="685430" y="2837491"/>
                  <a:pt x="686582" y="2847261"/>
                  <a:pt x="692209" y="2854295"/>
                </a:cubicBezTo>
                <a:cubicBezTo>
                  <a:pt x="698625" y="2862315"/>
                  <a:pt x="708829" y="2866469"/>
                  <a:pt x="717846" y="2871387"/>
                </a:cubicBezTo>
                <a:cubicBezTo>
                  <a:pt x="740214" y="2883588"/>
                  <a:pt x="786213" y="2905570"/>
                  <a:pt x="786213" y="2905570"/>
                </a:cubicBezTo>
                <a:cubicBezTo>
                  <a:pt x="831735" y="2896465"/>
                  <a:pt x="843467" y="2897024"/>
                  <a:pt x="820396" y="289702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652120" y="5013176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796136" y="4725144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436096" y="4509120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508104" y="4149080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20072" y="4005064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92080" y="3645024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004048" y="3429000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076056" y="3140968"/>
            <a:ext cx="144016" cy="144016"/>
          </a:xfrm>
          <a:prstGeom prst="ellipse">
            <a:avLst/>
          </a:prstGeom>
          <a:solidFill>
            <a:srgbClr val="F616E6"/>
          </a:solidFill>
          <a:ln>
            <a:solidFill>
              <a:srgbClr val="F61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4008" y="1484784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4154681" y="2136448"/>
            <a:ext cx="501726" cy="623844"/>
          </a:xfrm>
          <a:custGeom>
            <a:avLst/>
            <a:gdLst>
              <a:gd name="connsiteX0" fmla="*/ 7121 w 501726"/>
              <a:gd name="connsiteY0" fmla="*/ 8546 h 623844"/>
              <a:gd name="connsiteX1" fmla="*/ 32758 w 501726"/>
              <a:gd name="connsiteY1" fmla="*/ 25638 h 623844"/>
              <a:gd name="connsiteX2" fmla="*/ 49850 w 501726"/>
              <a:gd name="connsiteY2" fmla="*/ 76913 h 623844"/>
              <a:gd name="connsiteX3" fmla="*/ 66941 w 501726"/>
              <a:gd name="connsiteY3" fmla="*/ 102550 h 623844"/>
              <a:gd name="connsiteX4" fmla="*/ 75487 w 501726"/>
              <a:gd name="connsiteY4" fmla="*/ 128188 h 623844"/>
              <a:gd name="connsiteX5" fmla="*/ 135308 w 501726"/>
              <a:gd name="connsiteY5" fmla="*/ 205100 h 623844"/>
              <a:gd name="connsiteX6" fmla="*/ 169491 w 501726"/>
              <a:gd name="connsiteY6" fmla="*/ 230737 h 623844"/>
              <a:gd name="connsiteX7" fmla="*/ 246403 w 501726"/>
              <a:gd name="connsiteY7" fmla="*/ 299103 h 623844"/>
              <a:gd name="connsiteX8" fmla="*/ 289132 w 501726"/>
              <a:gd name="connsiteY8" fmla="*/ 341832 h 623844"/>
              <a:gd name="connsiteX9" fmla="*/ 340407 w 501726"/>
              <a:gd name="connsiteY9" fmla="*/ 384561 h 623844"/>
              <a:gd name="connsiteX10" fmla="*/ 366044 w 501726"/>
              <a:gd name="connsiteY10" fmla="*/ 418745 h 623844"/>
              <a:gd name="connsiteX11" fmla="*/ 417319 w 501726"/>
              <a:gd name="connsiteY11" fmla="*/ 470019 h 623844"/>
              <a:gd name="connsiteX12" fmla="*/ 425865 w 501726"/>
              <a:gd name="connsiteY12" fmla="*/ 495657 h 623844"/>
              <a:gd name="connsiteX13" fmla="*/ 460048 w 501726"/>
              <a:gd name="connsiteY13" fmla="*/ 555477 h 623844"/>
              <a:gd name="connsiteX14" fmla="*/ 477140 w 501726"/>
              <a:gd name="connsiteY14" fmla="*/ 606752 h 623844"/>
              <a:gd name="connsiteX15" fmla="*/ 494231 w 501726"/>
              <a:gd name="connsiteY15" fmla="*/ 555477 h 623844"/>
              <a:gd name="connsiteX16" fmla="*/ 468594 w 501726"/>
              <a:gd name="connsiteY16" fmla="*/ 504202 h 623844"/>
              <a:gd name="connsiteX17" fmla="*/ 442956 w 501726"/>
              <a:gd name="connsiteY17" fmla="*/ 452928 h 623844"/>
              <a:gd name="connsiteX18" fmla="*/ 408773 w 501726"/>
              <a:gd name="connsiteY18" fmla="*/ 410199 h 623844"/>
              <a:gd name="connsiteX19" fmla="*/ 374590 w 501726"/>
              <a:gd name="connsiteY19" fmla="*/ 358924 h 623844"/>
              <a:gd name="connsiteX20" fmla="*/ 297678 w 501726"/>
              <a:gd name="connsiteY20" fmla="*/ 299103 h 623844"/>
              <a:gd name="connsiteX21" fmla="*/ 280586 w 501726"/>
              <a:gd name="connsiteY21" fmla="*/ 273466 h 623844"/>
              <a:gd name="connsiteX22" fmla="*/ 246403 w 501726"/>
              <a:gd name="connsiteY22" fmla="*/ 247829 h 623844"/>
              <a:gd name="connsiteX23" fmla="*/ 203674 w 501726"/>
              <a:gd name="connsiteY23" fmla="*/ 196554 h 623844"/>
              <a:gd name="connsiteX24" fmla="*/ 195128 w 501726"/>
              <a:gd name="connsiteY24" fmla="*/ 170916 h 623844"/>
              <a:gd name="connsiteX25" fmla="*/ 109670 w 501726"/>
              <a:gd name="connsiteY25" fmla="*/ 102550 h 623844"/>
              <a:gd name="connsiteX26" fmla="*/ 75487 w 501726"/>
              <a:gd name="connsiteY26" fmla="*/ 76913 h 623844"/>
              <a:gd name="connsiteX27" fmla="*/ 7121 w 501726"/>
              <a:gd name="connsiteY27" fmla="*/ 8546 h 62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01726" h="623844">
                <a:moveTo>
                  <a:pt x="7121" y="8546"/>
                </a:moveTo>
                <a:cubicBezTo>
                  <a:pt x="0" y="0"/>
                  <a:pt x="27315" y="16928"/>
                  <a:pt x="32758" y="25638"/>
                </a:cubicBezTo>
                <a:cubicBezTo>
                  <a:pt x="42307" y="40916"/>
                  <a:pt x="39857" y="61922"/>
                  <a:pt x="49850" y="76913"/>
                </a:cubicBezTo>
                <a:cubicBezTo>
                  <a:pt x="55547" y="85459"/>
                  <a:pt x="62348" y="93364"/>
                  <a:pt x="66941" y="102550"/>
                </a:cubicBezTo>
                <a:cubicBezTo>
                  <a:pt x="70970" y="110607"/>
                  <a:pt x="71112" y="120313"/>
                  <a:pt x="75487" y="128188"/>
                </a:cubicBezTo>
                <a:cubicBezTo>
                  <a:pt x="93021" y="159750"/>
                  <a:pt x="108885" y="182452"/>
                  <a:pt x="135308" y="205100"/>
                </a:cubicBezTo>
                <a:cubicBezTo>
                  <a:pt x="146122" y="214369"/>
                  <a:pt x="158904" y="221209"/>
                  <a:pt x="169491" y="230737"/>
                </a:cubicBezTo>
                <a:cubicBezTo>
                  <a:pt x="253115" y="305999"/>
                  <a:pt x="189995" y="261498"/>
                  <a:pt x="246403" y="299103"/>
                </a:cubicBezTo>
                <a:cubicBezTo>
                  <a:pt x="277740" y="346108"/>
                  <a:pt x="246402" y="306223"/>
                  <a:pt x="289132" y="341832"/>
                </a:cubicBezTo>
                <a:cubicBezTo>
                  <a:pt x="354926" y="396661"/>
                  <a:pt x="276758" y="342131"/>
                  <a:pt x="340407" y="384561"/>
                </a:cubicBezTo>
                <a:cubicBezTo>
                  <a:pt x="348953" y="395956"/>
                  <a:pt x="355973" y="408673"/>
                  <a:pt x="366044" y="418745"/>
                </a:cubicBezTo>
                <a:cubicBezTo>
                  <a:pt x="429649" y="482351"/>
                  <a:pt x="377035" y="409595"/>
                  <a:pt x="417319" y="470019"/>
                </a:cubicBezTo>
                <a:cubicBezTo>
                  <a:pt x="420168" y="478565"/>
                  <a:pt x="422317" y="487377"/>
                  <a:pt x="425865" y="495657"/>
                </a:cubicBezTo>
                <a:cubicBezTo>
                  <a:pt x="438877" y="526019"/>
                  <a:pt x="442881" y="529728"/>
                  <a:pt x="460048" y="555477"/>
                </a:cubicBezTo>
                <a:cubicBezTo>
                  <a:pt x="465745" y="572569"/>
                  <a:pt x="471443" y="623844"/>
                  <a:pt x="477140" y="606752"/>
                </a:cubicBezTo>
                <a:lnTo>
                  <a:pt x="494231" y="555477"/>
                </a:lnTo>
                <a:cubicBezTo>
                  <a:pt x="472751" y="491038"/>
                  <a:pt x="501726" y="570467"/>
                  <a:pt x="468594" y="504202"/>
                </a:cubicBezTo>
                <a:cubicBezTo>
                  <a:pt x="433220" y="433453"/>
                  <a:pt x="491930" y="526386"/>
                  <a:pt x="442956" y="452928"/>
                </a:cubicBezTo>
                <a:cubicBezTo>
                  <a:pt x="423713" y="395193"/>
                  <a:pt x="450401" y="457773"/>
                  <a:pt x="408773" y="410199"/>
                </a:cubicBezTo>
                <a:cubicBezTo>
                  <a:pt x="395246" y="394740"/>
                  <a:pt x="390804" y="371535"/>
                  <a:pt x="374590" y="358924"/>
                </a:cubicBezTo>
                <a:cubicBezTo>
                  <a:pt x="348953" y="338984"/>
                  <a:pt x="315695" y="326127"/>
                  <a:pt x="297678" y="299103"/>
                </a:cubicBezTo>
                <a:cubicBezTo>
                  <a:pt x="291981" y="290557"/>
                  <a:pt x="287849" y="280728"/>
                  <a:pt x="280586" y="273466"/>
                </a:cubicBezTo>
                <a:cubicBezTo>
                  <a:pt x="270515" y="263395"/>
                  <a:pt x="257217" y="257098"/>
                  <a:pt x="246403" y="247829"/>
                </a:cubicBezTo>
                <a:cubicBezTo>
                  <a:pt x="220817" y="225898"/>
                  <a:pt x="221255" y="222925"/>
                  <a:pt x="203674" y="196554"/>
                </a:cubicBezTo>
                <a:cubicBezTo>
                  <a:pt x="200825" y="188008"/>
                  <a:pt x="200364" y="178246"/>
                  <a:pt x="195128" y="170916"/>
                </a:cubicBezTo>
                <a:cubicBezTo>
                  <a:pt x="169889" y="135581"/>
                  <a:pt x="144435" y="128624"/>
                  <a:pt x="109670" y="102550"/>
                </a:cubicBezTo>
                <a:cubicBezTo>
                  <a:pt x="98276" y="94004"/>
                  <a:pt x="86206" y="86292"/>
                  <a:pt x="75487" y="76913"/>
                </a:cubicBezTo>
                <a:cubicBezTo>
                  <a:pt x="23904" y="31778"/>
                  <a:pt x="14242" y="17092"/>
                  <a:pt x="7121" y="854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3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8" grpId="0" animBg="1"/>
      <p:bldP spid="26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1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88640"/>
            <a:ext cx="65527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отца есть мальчик странный,</a:t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Необычный, деревянный,</a:t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земле и под водой</a:t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Ищет ключик золотой,</a:t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Всюду нос сует свой длинный...</a:t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же это?..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ументы\мама\картинки Яндекс\anim buratin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209550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мама\картинки Яндекс\anim buratin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437112"/>
            <a:ext cx="1847394" cy="230924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7544" y="188640"/>
            <a:ext cx="4001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</a:t>
            </a:r>
            <a:r>
              <a:rPr lang="ru-RU" sz="2400" dirty="0" smtClean="0">
                <a:latin typeface="Monotype Corsiva" pitchFamily="66" charset="0"/>
              </a:rPr>
              <a:t>. Туловище  - 1 деталь (картон)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1052736"/>
            <a:ext cx="4176464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13" idx="0"/>
          </p:cNvCxnSpPr>
          <p:nvPr/>
        </p:nvCxnSpPr>
        <p:spPr>
          <a:xfrm>
            <a:off x="2483768" y="1052736"/>
            <a:ext cx="864096" cy="15841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Хорда 13"/>
          <p:cNvSpPr/>
          <p:nvPr/>
        </p:nvSpPr>
        <p:spPr>
          <a:xfrm rot="16200000">
            <a:off x="4680012" y="2312876"/>
            <a:ext cx="3600400" cy="3672408"/>
          </a:xfrm>
          <a:prstGeom prst="chord">
            <a:avLst>
              <a:gd name="adj1" fmla="val 5400018"/>
              <a:gd name="adj2" fmla="val 1621570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3609407">
            <a:off x="2727702" y="1637456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R 10c</a:t>
            </a:r>
            <a:r>
              <a:rPr lang="ru-RU" sz="2000" dirty="0" smtClean="0"/>
              <a:t>м</a:t>
            </a:r>
            <a:endParaRPr lang="ru-RU" sz="2000" dirty="0"/>
          </a:p>
        </p:txBody>
      </p:sp>
      <p:sp>
        <p:nvSpPr>
          <p:cNvPr id="17" name="Выгнутая вниз стрелка 16"/>
          <p:cNvSpPr/>
          <p:nvPr/>
        </p:nvSpPr>
        <p:spPr>
          <a:xfrm>
            <a:off x="395536" y="1052736"/>
            <a:ext cx="4176464" cy="1728192"/>
          </a:xfrm>
          <a:prstGeom prst="curvedUpArrow">
            <a:avLst>
              <a:gd name="adj1" fmla="val 0"/>
              <a:gd name="adj2" fmla="val 3465"/>
              <a:gd name="adj3" fmla="val 9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/>
      <p:bldP spid="13" grpId="0" animBg="1"/>
      <p:bldP spid="14" grpId="0" animBg="1"/>
      <p:bldP spid="12" grpId="0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\мама\картинки Яндекс\anim buratin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18" y="4332734"/>
            <a:ext cx="1811695" cy="22646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25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2. Голова – 2 детали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2664296" cy="2592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1628800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cxnSp>
        <p:nvCxnSpPr>
          <p:cNvPr id="11" name="Прямая со стрелкой 10"/>
          <p:cNvCxnSpPr>
            <a:endCxn id="4" idx="7"/>
          </p:cNvCxnSpPr>
          <p:nvPr/>
        </p:nvCxnSpPr>
        <p:spPr>
          <a:xfrm flipV="1">
            <a:off x="1835696" y="1216344"/>
            <a:ext cx="977975" cy="9165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8889736">
            <a:off x="1687862" y="1343989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R </a:t>
            </a:r>
            <a:r>
              <a:rPr lang="ru-RU" sz="2000" dirty="0" smtClean="0"/>
              <a:t>25</a:t>
            </a:r>
            <a:r>
              <a:rPr lang="ru-RU" sz="2000" dirty="0"/>
              <a:t>м</a:t>
            </a:r>
            <a:r>
              <a:rPr lang="ru-RU" sz="2000" dirty="0" smtClean="0"/>
              <a:t>м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2" y="116632"/>
            <a:ext cx="2593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3. Шапка – 2 детали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980728"/>
            <a:ext cx="3672408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24128" y="548680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90 мм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554530" y="1926190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45мм</a:t>
            </a:r>
            <a:endParaRPr lang="ru-RU" sz="2400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932040" y="5445224"/>
            <a:ext cx="1224136" cy="1080120"/>
          </a:xfrm>
          <a:prstGeom prst="triangle">
            <a:avLst>
              <a:gd name="adj" fmla="val 49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17" idx="0"/>
            <a:endCxn id="17" idx="2"/>
          </p:cNvCxnSpPr>
          <p:nvPr/>
        </p:nvCxnSpPr>
        <p:spPr>
          <a:xfrm>
            <a:off x="6048164" y="980728"/>
            <a:ext cx="0" cy="1944216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211960" y="3212976"/>
            <a:ext cx="1872208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148064" y="3212976"/>
            <a:ext cx="0" cy="1944216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948264" y="3212976"/>
            <a:ext cx="936104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948264" y="3212976"/>
            <a:ext cx="936104" cy="19442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Равнобедренный треугольник 36"/>
          <p:cNvSpPr/>
          <p:nvPr/>
        </p:nvSpPr>
        <p:spPr>
          <a:xfrm>
            <a:off x="6372200" y="5445224"/>
            <a:ext cx="1224136" cy="1080120"/>
          </a:xfrm>
          <a:prstGeom prst="triangle">
            <a:avLst>
              <a:gd name="adj" fmla="val 49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12" grpId="0"/>
      <p:bldP spid="13" grpId="0"/>
      <p:bldP spid="17" grpId="0" animBg="1"/>
      <p:bldP spid="18" grpId="0"/>
      <p:bldP spid="19" grpId="0"/>
      <p:bldP spid="14" grpId="0" animBg="1"/>
      <p:bldP spid="32" grpId="0" animBg="1"/>
      <p:bldP spid="3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ы\мама\картинки Яндекс\anim buratin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3990"/>
            <a:ext cx="1891207" cy="23640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4. Нос – 2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детали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24744"/>
            <a:ext cx="93610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764704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10мм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32339" y="1608021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40мм</a:t>
            </a:r>
            <a:endParaRPr lang="ru-RU" sz="2000" dirty="0"/>
          </a:p>
        </p:txBody>
      </p:sp>
      <p:cxnSp>
        <p:nvCxnSpPr>
          <p:cNvPr id="8" name="Прямая соединительная линия 7"/>
          <p:cNvCxnSpPr>
            <a:stCxn id="4" idx="0"/>
            <a:endCxn id="4" idx="2"/>
          </p:cNvCxnSpPr>
          <p:nvPr/>
        </p:nvCxnSpPr>
        <p:spPr>
          <a:xfrm>
            <a:off x="1655676" y="1124744"/>
            <a:ext cx="0" cy="1512168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2"/>
          </p:cNvCxnSpPr>
          <p:nvPr/>
        </p:nvCxnSpPr>
        <p:spPr>
          <a:xfrm>
            <a:off x="1654933" y="1164814"/>
            <a:ext cx="468795" cy="147209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</p:cNvCxnSpPr>
          <p:nvPr/>
        </p:nvCxnSpPr>
        <p:spPr>
          <a:xfrm flipH="1">
            <a:off x="1187624" y="1164814"/>
            <a:ext cx="467309" cy="147209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/>
          <p:cNvSpPr/>
          <p:nvPr/>
        </p:nvSpPr>
        <p:spPr>
          <a:xfrm>
            <a:off x="2627784" y="1052736"/>
            <a:ext cx="504056" cy="158417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627784" y="2492896"/>
            <a:ext cx="504056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932040" y="1484784"/>
            <a:ext cx="273630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376755" y="1680030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15мм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52" y="105273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45 мм</a:t>
            </a:r>
            <a:endParaRPr lang="ru-RU" sz="2000" dirty="0"/>
          </a:p>
        </p:txBody>
      </p:sp>
      <p:sp>
        <p:nvSpPr>
          <p:cNvPr id="31" name="Полилиния 30"/>
          <p:cNvSpPr/>
          <p:nvPr/>
        </p:nvSpPr>
        <p:spPr>
          <a:xfrm>
            <a:off x="4860032" y="1484784"/>
            <a:ext cx="2880320" cy="792088"/>
          </a:xfrm>
          <a:custGeom>
            <a:avLst/>
            <a:gdLst>
              <a:gd name="connsiteX0" fmla="*/ 2770261 w 2991028"/>
              <a:gd name="connsiteY0" fmla="*/ 153825 h 1012677"/>
              <a:gd name="connsiteX1" fmla="*/ 1428572 w 2991028"/>
              <a:gd name="connsiteY1" fmla="*/ 384561 h 1012677"/>
              <a:gd name="connsiteX2" fmla="*/ 1428572 w 2991028"/>
              <a:gd name="connsiteY2" fmla="*/ 384561 h 1012677"/>
              <a:gd name="connsiteX3" fmla="*/ 317618 w 2991028"/>
              <a:gd name="connsiteY3" fmla="*/ 17092 h 1012677"/>
              <a:gd name="connsiteX4" fmla="*/ 180886 w 2991028"/>
              <a:gd name="connsiteY4" fmla="*/ 487111 h 1012677"/>
              <a:gd name="connsiteX5" fmla="*/ 1402934 w 2991028"/>
              <a:gd name="connsiteY5" fmla="*/ 982767 h 1012677"/>
              <a:gd name="connsiteX6" fmla="*/ 2753170 w 2991028"/>
              <a:gd name="connsiteY6" fmla="*/ 666572 h 1012677"/>
              <a:gd name="connsiteX7" fmla="*/ 2830082 w 2991028"/>
              <a:gd name="connsiteY7" fmla="*/ 640935 h 101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1028" h="1012677">
                <a:moveTo>
                  <a:pt x="2770261" y="153825"/>
                </a:moveTo>
                <a:lnTo>
                  <a:pt x="1428572" y="384561"/>
                </a:lnTo>
                <a:lnTo>
                  <a:pt x="1428572" y="384561"/>
                </a:lnTo>
                <a:cubicBezTo>
                  <a:pt x="1243413" y="323316"/>
                  <a:pt x="525566" y="0"/>
                  <a:pt x="317618" y="17092"/>
                </a:cubicBezTo>
                <a:cubicBezTo>
                  <a:pt x="109670" y="34184"/>
                  <a:pt x="0" y="326165"/>
                  <a:pt x="180886" y="487111"/>
                </a:cubicBezTo>
                <a:cubicBezTo>
                  <a:pt x="361772" y="648057"/>
                  <a:pt x="974220" y="952857"/>
                  <a:pt x="1402934" y="982767"/>
                </a:cubicBezTo>
                <a:cubicBezTo>
                  <a:pt x="1831648" y="1012677"/>
                  <a:pt x="2515312" y="723544"/>
                  <a:pt x="2753170" y="666572"/>
                </a:cubicBezTo>
                <a:cubicBezTo>
                  <a:pt x="2991028" y="609600"/>
                  <a:pt x="2910555" y="625267"/>
                  <a:pt x="2830082" y="640935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537391" y="1539668"/>
            <a:ext cx="188007" cy="66941"/>
          </a:xfrm>
          <a:custGeom>
            <a:avLst/>
            <a:gdLst>
              <a:gd name="connsiteX0" fmla="*/ 0 w 188007"/>
              <a:gd name="connsiteY0" fmla="*/ 66941 h 66941"/>
              <a:gd name="connsiteX1" fmla="*/ 170916 w 188007"/>
              <a:gd name="connsiteY1" fmla="*/ 7121 h 66941"/>
              <a:gd name="connsiteX2" fmla="*/ 102549 w 188007"/>
              <a:gd name="connsiteY2" fmla="*/ 24212 h 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66941">
                <a:moveTo>
                  <a:pt x="0" y="66941"/>
                </a:moveTo>
                <a:lnTo>
                  <a:pt x="170916" y="7121"/>
                </a:lnTo>
                <a:cubicBezTo>
                  <a:pt x="188007" y="0"/>
                  <a:pt x="145278" y="12106"/>
                  <a:pt x="102549" y="24212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148064" y="188640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5. Руки – 2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детали 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18" grpId="0" animBg="1"/>
      <p:bldP spid="24" grpId="0" animBg="1"/>
      <p:bldP spid="25" grpId="0"/>
      <p:bldP spid="26" grpId="0"/>
      <p:bldP spid="31" grpId="0" animBg="1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окументы\мама\картинки Яндекс\anim buratin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49366"/>
            <a:ext cx="1926907" cy="24086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188640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6. Сборка.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47864" y="2276872"/>
            <a:ext cx="2952328" cy="295232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6200000">
            <a:off x="4535996" y="3969060"/>
            <a:ext cx="576064" cy="2952328"/>
          </a:xfrm>
          <a:prstGeom prst="moon">
            <a:avLst>
              <a:gd name="adj" fmla="val 875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507246">
            <a:off x="4342401" y="1692916"/>
            <a:ext cx="936104" cy="86409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2082991">
            <a:off x="4782017" y="1262306"/>
            <a:ext cx="804104" cy="735996"/>
          </a:xfrm>
          <a:prstGeom prst="triangle">
            <a:avLst>
              <a:gd name="adj" fmla="val 49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32-конечная звезда 10"/>
          <p:cNvSpPr/>
          <p:nvPr/>
        </p:nvSpPr>
        <p:spPr>
          <a:xfrm>
            <a:off x="5724128" y="1412776"/>
            <a:ext cx="288032" cy="288032"/>
          </a:xfrm>
          <a:prstGeom prst="star3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383850" y="1059678"/>
            <a:ext cx="565447" cy="425866"/>
          </a:xfrm>
          <a:custGeom>
            <a:avLst/>
            <a:gdLst>
              <a:gd name="connsiteX0" fmla="*/ 0 w 565447"/>
              <a:gd name="connsiteY0" fmla="*/ 264920 h 425866"/>
              <a:gd name="connsiteX1" fmla="*/ 487111 w 565447"/>
              <a:gd name="connsiteY1" fmla="*/ 17092 h 425866"/>
              <a:gd name="connsiteX2" fmla="*/ 470019 w 565447"/>
              <a:gd name="connsiteY2" fmla="*/ 367470 h 425866"/>
              <a:gd name="connsiteX3" fmla="*/ 478565 w 565447"/>
              <a:gd name="connsiteY3" fmla="*/ 367470 h 425866"/>
              <a:gd name="connsiteX4" fmla="*/ 461473 w 565447"/>
              <a:gd name="connsiteY4" fmla="*/ 376015 h 425866"/>
              <a:gd name="connsiteX5" fmla="*/ 478565 w 565447"/>
              <a:gd name="connsiteY5" fmla="*/ 376015 h 42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447" h="425866">
                <a:moveTo>
                  <a:pt x="0" y="264920"/>
                </a:moveTo>
                <a:cubicBezTo>
                  <a:pt x="204387" y="132460"/>
                  <a:pt x="408775" y="0"/>
                  <a:pt x="487111" y="17092"/>
                </a:cubicBezTo>
                <a:cubicBezTo>
                  <a:pt x="565447" y="34184"/>
                  <a:pt x="471443" y="309074"/>
                  <a:pt x="470019" y="367470"/>
                </a:cubicBezTo>
                <a:cubicBezTo>
                  <a:pt x="468595" y="425866"/>
                  <a:pt x="479989" y="366046"/>
                  <a:pt x="478565" y="367470"/>
                </a:cubicBezTo>
                <a:cubicBezTo>
                  <a:pt x="477141" y="368894"/>
                  <a:pt x="461473" y="374591"/>
                  <a:pt x="461473" y="376015"/>
                </a:cubicBezTo>
                <a:cubicBezTo>
                  <a:pt x="461473" y="377439"/>
                  <a:pt x="470019" y="376727"/>
                  <a:pt x="478565" y="376015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7234365">
            <a:off x="4051011" y="1673306"/>
            <a:ext cx="216024" cy="57606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7113280">
            <a:off x="4159657" y="3345948"/>
            <a:ext cx="1435004" cy="540556"/>
          </a:xfrm>
          <a:custGeom>
            <a:avLst/>
            <a:gdLst>
              <a:gd name="connsiteX0" fmla="*/ 2770261 w 2991028"/>
              <a:gd name="connsiteY0" fmla="*/ 153825 h 1012677"/>
              <a:gd name="connsiteX1" fmla="*/ 1428572 w 2991028"/>
              <a:gd name="connsiteY1" fmla="*/ 384561 h 1012677"/>
              <a:gd name="connsiteX2" fmla="*/ 1428572 w 2991028"/>
              <a:gd name="connsiteY2" fmla="*/ 384561 h 1012677"/>
              <a:gd name="connsiteX3" fmla="*/ 317618 w 2991028"/>
              <a:gd name="connsiteY3" fmla="*/ 17092 h 1012677"/>
              <a:gd name="connsiteX4" fmla="*/ 180886 w 2991028"/>
              <a:gd name="connsiteY4" fmla="*/ 487111 h 1012677"/>
              <a:gd name="connsiteX5" fmla="*/ 1402934 w 2991028"/>
              <a:gd name="connsiteY5" fmla="*/ 982767 h 1012677"/>
              <a:gd name="connsiteX6" fmla="*/ 2753170 w 2991028"/>
              <a:gd name="connsiteY6" fmla="*/ 666572 h 1012677"/>
              <a:gd name="connsiteX7" fmla="*/ 2830082 w 2991028"/>
              <a:gd name="connsiteY7" fmla="*/ 640935 h 101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1028" h="1012677">
                <a:moveTo>
                  <a:pt x="2770261" y="153825"/>
                </a:moveTo>
                <a:lnTo>
                  <a:pt x="1428572" y="384561"/>
                </a:lnTo>
                <a:lnTo>
                  <a:pt x="1428572" y="384561"/>
                </a:lnTo>
                <a:cubicBezTo>
                  <a:pt x="1243413" y="323316"/>
                  <a:pt x="525566" y="0"/>
                  <a:pt x="317618" y="17092"/>
                </a:cubicBezTo>
                <a:cubicBezTo>
                  <a:pt x="109670" y="34184"/>
                  <a:pt x="0" y="326165"/>
                  <a:pt x="180886" y="487111"/>
                </a:cubicBezTo>
                <a:cubicBezTo>
                  <a:pt x="361772" y="648057"/>
                  <a:pt x="974220" y="952857"/>
                  <a:pt x="1402934" y="982767"/>
                </a:cubicBezTo>
                <a:cubicBezTo>
                  <a:pt x="1831648" y="1012677"/>
                  <a:pt x="2515312" y="723544"/>
                  <a:pt x="2753170" y="666572"/>
                </a:cubicBezTo>
                <a:cubicBezTo>
                  <a:pt x="2991028" y="609600"/>
                  <a:pt x="2910555" y="625267"/>
                  <a:pt x="2830082" y="640935"/>
                </a:cubicBezTo>
              </a:path>
            </a:pathLst>
          </a:custGeom>
          <a:solidFill>
            <a:srgbClr val="FFFF00"/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9" idx="4"/>
          </p:cNvCxnSpPr>
          <p:nvPr/>
        </p:nvCxnSpPr>
        <p:spPr>
          <a:xfrm flipH="1">
            <a:off x="3694329" y="2552317"/>
            <a:ext cx="1052606" cy="2957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572000" y="1844824"/>
            <a:ext cx="55240" cy="552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4427984" y="2996952"/>
            <a:ext cx="11772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flipH="1">
            <a:off x="4355976" y="3284984"/>
            <a:ext cx="11772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4211960" y="3573016"/>
            <a:ext cx="11772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4067944" y="3861048"/>
            <a:ext cx="11772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 rot="20609006">
            <a:off x="4373799" y="2162062"/>
            <a:ext cx="228477" cy="158545"/>
          </a:xfrm>
          <a:custGeom>
            <a:avLst/>
            <a:gdLst>
              <a:gd name="connsiteX0" fmla="*/ 18516 w 353226"/>
              <a:gd name="connsiteY0" fmla="*/ 133885 h 260647"/>
              <a:gd name="connsiteX1" fmla="*/ 197977 w 353226"/>
              <a:gd name="connsiteY1" fmla="*/ 116793 h 260647"/>
              <a:gd name="connsiteX2" fmla="*/ 343256 w 353226"/>
              <a:gd name="connsiteY2" fmla="*/ 14243 h 260647"/>
              <a:gd name="connsiteX3" fmla="*/ 257798 w 353226"/>
              <a:gd name="connsiteY3" fmla="*/ 202251 h 260647"/>
              <a:gd name="connsiteX4" fmla="*/ 35607 w 353226"/>
              <a:gd name="connsiteY4" fmla="*/ 253526 h 260647"/>
              <a:gd name="connsiteX5" fmla="*/ 44153 w 353226"/>
              <a:gd name="connsiteY5" fmla="*/ 244980 h 260647"/>
              <a:gd name="connsiteX6" fmla="*/ 44153 w 353226"/>
              <a:gd name="connsiteY6" fmla="*/ 244980 h 260647"/>
              <a:gd name="connsiteX7" fmla="*/ 44153 w 353226"/>
              <a:gd name="connsiteY7" fmla="*/ 253526 h 26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226" h="260647">
                <a:moveTo>
                  <a:pt x="18516" y="133885"/>
                </a:moveTo>
                <a:cubicBezTo>
                  <a:pt x="81185" y="135309"/>
                  <a:pt x="143854" y="136733"/>
                  <a:pt x="197977" y="116793"/>
                </a:cubicBezTo>
                <a:cubicBezTo>
                  <a:pt x="252100" y="96853"/>
                  <a:pt x="333286" y="0"/>
                  <a:pt x="343256" y="14243"/>
                </a:cubicBezTo>
                <a:cubicBezTo>
                  <a:pt x="353226" y="28486"/>
                  <a:pt x="309073" y="162371"/>
                  <a:pt x="257798" y="202251"/>
                </a:cubicBezTo>
                <a:cubicBezTo>
                  <a:pt x="206523" y="242132"/>
                  <a:pt x="71214" y="246405"/>
                  <a:pt x="35607" y="253526"/>
                </a:cubicBezTo>
                <a:cubicBezTo>
                  <a:pt x="0" y="260647"/>
                  <a:pt x="44153" y="244980"/>
                  <a:pt x="44153" y="244980"/>
                </a:cubicBezTo>
                <a:lnTo>
                  <a:pt x="44153" y="244980"/>
                </a:lnTo>
                <a:lnTo>
                  <a:pt x="44153" y="253526"/>
                </a:ln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Всё  умеет  этот  мальчик,  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Даже  чистит  сапоги.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Кто  к  нему  ни  обратится,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Всем  поможет  от  души.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Справедливым  быть  старался,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Домик  Тыковке  вернул.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 книжке  мы  над  ним  смеёмся,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 жизни  слёзы  льём  над  ним,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Он  Лимона  победил,                                   Всех  из  тюрьмы  освободил.    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D:\Документы\мама\картинки Яндекс\chipol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340768"/>
            <a:ext cx="2592288" cy="370584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Документы\мама\картинки Яндекс\chipol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080120" cy="1544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4001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1</a:t>
            </a:r>
            <a:r>
              <a:rPr lang="ru-RU" sz="2400" dirty="0" smtClean="0">
                <a:latin typeface="Monotype Corsiva" pitchFamily="66" charset="0"/>
              </a:rPr>
              <a:t>. Туловище  - 1 деталь (картон)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4176464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395536" y="1052736"/>
            <a:ext cx="4176464" cy="1728192"/>
          </a:xfrm>
          <a:prstGeom prst="curvedUpArrow">
            <a:avLst>
              <a:gd name="adj1" fmla="val 0"/>
              <a:gd name="adj2" fmla="val 3465"/>
              <a:gd name="adj3" fmla="val 9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83768" y="1052736"/>
            <a:ext cx="864096" cy="15841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3609407">
            <a:off x="2727702" y="1637456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R </a:t>
            </a:r>
            <a:r>
              <a:rPr lang="en-AU" sz="2000" dirty="0" smtClean="0"/>
              <a:t>1</a:t>
            </a:r>
            <a:r>
              <a:rPr lang="ru-RU" sz="2000" dirty="0" smtClean="0"/>
              <a:t>2</a:t>
            </a:r>
            <a:r>
              <a:rPr lang="en-AU" sz="2000" dirty="0" smtClean="0"/>
              <a:t>c</a:t>
            </a:r>
            <a:r>
              <a:rPr lang="ru-RU" sz="2000" dirty="0" smtClean="0"/>
              <a:t>м</a:t>
            </a:r>
            <a:endParaRPr lang="ru-RU" sz="2000" dirty="0"/>
          </a:p>
        </p:txBody>
      </p:sp>
      <p:sp>
        <p:nvSpPr>
          <p:cNvPr id="8" name="Хорда 7"/>
          <p:cNvSpPr/>
          <p:nvPr/>
        </p:nvSpPr>
        <p:spPr>
          <a:xfrm rot="16200000">
            <a:off x="4860032" y="2132856"/>
            <a:ext cx="3600400" cy="4032448"/>
          </a:xfrm>
          <a:prstGeom prst="chord">
            <a:avLst>
              <a:gd name="adj1" fmla="val 5387709"/>
              <a:gd name="adj2" fmla="val 16215706"/>
            </a:avLst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4845466" y="1328870"/>
            <a:ext cx="3103547" cy="3614872"/>
          </a:xfrm>
          <a:custGeom>
            <a:avLst/>
            <a:gdLst>
              <a:gd name="connsiteX0" fmla="*/ 2333001 w 3103547"/>
              <a:gd name="connsiteY0" fmla="*/ 72640 h 3614872"/>
              <a:gd name="connsiteX1" fmla="*/ 2076627 w 3103547"/>
              <a:gd name="connsiteY1" fmla="*/ 371743 h 3614872"/>
              <a:gd name="connsiteX2" fmla="*/ 1845891 w 3103547"/>
              <a:gd name="connsiteY2" fmla="*/ 183736 h 3614872"/>
              <a:gd name="connsiteX3" fmla="*/ 1845891 w 3103547"/>
              <a:gd name="connsiteY3" fmla="*/ 183736 h 3614872"/>
              <a:gd name="connsiteX4" fmla="*/ 1623700 w 3103547"/>
              <a:gd name="connsiteY4" fmla="*/ 448655 h 3614872"/>
              <a:gd name="connsiteX5" fmla="*/ 1623700 w 3103547"/>
              <a:gd name="connsiteY5" fmla="*/ 448655 h 3614872"/>
              <a:gd name="connsiteX6" fmla="*/ 1418601 w 3103547"/>
              <a:gd name="connsiteY6" fmla="*/ 64094 h 3614872"/>
              <a:gd name="connsiteX7" fmla="*/ 1410055 w 3103547"/>
              <a:gd name="connsiteY7" fmla="*/ 64094 h 3614872"/>
              <a:gd name="connsiteX8" fmla="*/ 1273323 w 3103547"/>
              <a:gd name="connsiteY8" fmla="*/ 363197 h 3614872"/>
              <a:gd name="connsiteX9" fmla="*/ 1093861 w 3103547"/>
              <a:gd name="connsiteY9" fmla="*/ 722121 h 3614872"/>
              <a:gd name="connsiteX10" fmla="*/ 623842 w 3103547"/>
              <a:gd name="connsiteY10" fmla="*/ 1115227 h 3614872"/>
              <a:gd name="connsiteX11" fmla="*/ 290556 w 3103547"/>
              <a:gd name="connsiteY11" fmla="*/ 1371601 h 3614872"/>
              <a:gd name="connsiteX12" fmla="*/ 34183 w 3103547"/>
              <a:gd name="connsiteY12" fmla="*/ 1730524 h 3614872"/>
              <a:gd name="connsiteX13" fmla="*/ 85457 w 3103547"/>
              <a:gd name="connsiteY13" fmla="*/ 2474009 h 3614872"/>
              <a:gd name="connsiteX14" fmla="*/ 470018 w 3103547"/>
              <a:gd name="connsiteY14" fmla="*/ 2756020 h 3614872"/>
              <a:gd name="connsiteX15" fmla="*/ 683663 w 3103547"/>
              <a:gd name="connsiteY15" fmla="*/ 2986756 h 3614872"/>
              <a:gd name="connsiteX16" fmla="*/ 888762 w 3103547"/>
              <a:gd name="connsiteY16" fmla="*/ 3183309 h 3614872"/>
              <a:gd name="connsiteX17" fmla="*/ 922945 w 3103547"/>
              <a:gd name="connsiteY17" fmla="*/ 3345680 h 3614872"/>
              <a:gd name="connsiteX18" fmla="*/ 948583 w 3103547"/>
              <a:gd name="connsiteY18" fmla="*/ 3550779 h 3614872"/>
              <a:gd name="connsiteX19" fmla="*/ 1085315 w 3103547"/>
              <a:gd name="connsiteY19" fmla="*/ 3422592 h 3614872"/>
              <a:gd name="connsiteX20" fmla="*/ 1204956 w 3103547"/>
              <a:gd name="connsiteY20" fmla="*/ 3576416 h 3614872"/>
              <a:gd name="connsiteX21" fmla="*/ 1358781 w 3103547"/>
              <a:gd name="connsiteY21" fmla="*/ 3456775 h 3614872"/>
              <a:gd name="connsiteX22" fmla="*/ 1521151 w 3103547"/>
              <a:gd name="connsiteY22" fmla="*/ 3567870 h 3614872"/>
              <a:gd name="connsiteX23" fmla="*/ 1666429 w 3103547"/>
              <a:gd name="connsiteY23" fmla="*/ 3482412 h 3614872"/>
              <a:gd name="connsiteX24" fmla="*/ 1700613 w 3103547"/>
              <a:gd name="connsiteY24" fmla="*/ 3456775 h 3614872"/>
              <a:gd name="connsiteX25" fmla="*/ 1880074 w 3103547"/>
              <a:gd name="connsiteY25" fmla="*/ 3567870 h 3614872"/>
              <a:gd name="connsiteX26" fmla="*/ 2204814 w 3103547"/>
              <a:gd name="connsiteY26" fmla="*/ 3174764 h 3614872"/>
              <a:gd name="connsiteX27" fmla="*/ 2512463 w 3103547"/>
              <a:gd name="connsiteY27" fmla="*/ 2978210 h 3614872"/>
              <a:gd name="connsiteX28" fmla="*/ 2973936 w 3103547"/>
              <a:gd name="connsiteY28" fmla="*/ 2576558 h 3614872"/>
              <a:gd name="connsiteX29" fmla="*/ 3102123 w 3103547"/>
              <a:gd name="connsiteY29" fmla="*/ 2106539 h 3614872"/>
              <a:gd name="connsiteX30" fmla="*/ 2982482 w 3103547"/>
              <a:gd name="connsiteY30" fmla="*/ 1439967 h 3614872"/>
              <a:gd name="connsiteX31" fmla="*/ 2392822 w 3103547"/>
              <a:gd name="connsiteY31" fmla="*/ 1029769 h 3614872"/>
              <a:gd name="connsiteX32" fmla="*/ 2230452 w 3103547"/>
              <a:gd name="connsiteY32" fmla="*/ 551205 h 3614872"/>
              <a:gd name="connsiteX33" fmla="*/ 2333001 w 3103547"/>
              <a:gd name="connsiteY33" fmla="*/ 72640 h 361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3547" h="3614872">
                <a:moveTo>
                  <a:pt x="2333001" y="72640"/>
                </a:moveTo>
                <a:cubicBezTo>
                  <a:pt x="2307364" y="42730"/>
                  <a:pt x="2157812" y="353227"/>
                  <a:pt x="2076627" y="371743"/>
                </a:cubicBezTo>
                <a:cubicBezTo>
                  <a:pt x="1995442" y="390259"/>
                  <a:pt x="1845891" y="183736"/>
                  <a:pt x="1845891" y="183736"/>
                </a:cubicBezTo>
                <a:lnTo>
                  <a:pt x="1845891" y="183736"/>
                </a:lnTo>
                <a:lnTo>
                  <a:pt x="1623700" y="448655"/>
                </a:lnTo>
                <a:lnTo>
                  <a:pt x="1623700" y="448655"/>
                </a:lnTo>
                <a:cubicBezTo>
                  <a:pt x="1589517" y="384562"/>
                  <a:pt x="1454209" y="128188"/>
                  <a:pt x="1418601" y="64094"/>
                </a:cubicBezTo>
                <a:cubicBezTo>
                  <a:pt x="1382993" y="0"/>
                  <a:pt x="1434268" y="14244"/>
                  <a:pt x="1410055" y="64094"/>
                </a:cubicBezTo>
                <a:cubicBezTo>
                  <a:pt x="1385842" y="113944"/>
                  <a:pt x="1326022" y="253526"/>
                  <a:pt x="1273323" y="363197"/>
                </a:cubicBezTo>
                <a:cubicBezTo>
                  <a:pt x="1220624" y="472868"/>
                  <a:pt x="1202108" y="596783"/>
                  <a:pt x="1093861" y="722121"/>
                </a:cubicBezTo>
                <a:cubicBezTo>
                  <a:pt x="985614" y="847459"/>
                  <a:pt x="757726" y="1006980"/>
                  <a:pt x="623842" y="1115227"/>
                </a:cubicBezTo>
                <a:cubicBezTo>
                  <a:pt x="489958" y="1223474"/>
                  <a:pt x="388833" y="1269051"/>
                  <a:pt x="290556" y="1371601"/>
                </a:cubicBezTo>
                <a:cubicBezTo>
                  <a:pt x="192279" y="1474151"/>
                  <a:pt x="68366" y="1546789"/>
                  <a:pt x="34183" y="1730524"/>
                </a:cubicBezTo>
                <a:cubicBezTo>
                  <a:pt x="0" y="1914259"/>
                  <a:pt x="12818" y="2303093"/>
                  <a:pt x="85457" y="2474009"/>
                </a:cubicBezTo>
                <a:cubicBezTo>
                  <a:pt x="158096" y="2644925"/>
                  <a:pt x="370317" y="2670562"/>
                  <a:pt x="470018" y="2756020"/>
                </a:cubicBezTo>
                <a:cubicBezTo>
                  <a:pt x="569719" y="2841478"/>
                  <a:pt x="613872" y="2915541"/>
                  <a:pt x="683663" y="2986756"/>
                </a:cubicBezTo>
                <a:cubicBezTo>
                  <a:pt x="753454" y="3057971"/>
                  <a:pt x="848882" y="3123488"/>
                  <a:pt x="888762" y="3183309"/>
                </a:cubicBezTo>
                <a:cubicBezTo>
                  <a:pt x="928642" y="3243130"/>
                  <a:pt x="912975" y="3284435"/>
                  <a:pt x="922945" y="3345680"/>
                </a:cubicBezTo>
                <a:cubicBezTo>
                  <a:pt x="932915" y="3406925"/>
                  <a:pt x="921521" y="3537960"/>
                  <a:pt x="948583" y="3550779"/>
                </a:cubicBezTo>
                <a:cubicBezTo>
                  <a:pt x="975645" y="3563598"/>
                  <a:pt x="1042586" y="3418319"/>
                  <a:pt x="1085315" y="3422592"/>
                </a:cubicBezTo>
                <a:cubicBezTo>
                  <a:pt x="1128044" y="3426865"/>
                  <a:pt x="1159378" y="3570719"/>
                  <a:pt x="1204956" y="3576416"/>
                </a:cubicBezTo>
                <a:cubicBezTo>
                  <a:pt x="1250534" y="3582113"/>
                  <a:pt x="1306082" y="3458199"/>
                  <a:pt x="1358781" y="3456775"/>
                </a:cubicBezTo>
                <a:cubicBezTo>
                  <a:pt x="1411480" y="3455351"/>
                  <a:pt x="1469876" y="3563597"/>
                  <a:pt x="1521151" y="3567870"/>
                </a:cubicBezTo>
                <a:cubicBezTo>
                  <a:pt x="1572426" y="3572143"/>
                  <a:pt x="1636519" y="3500928"/>
                  <a:pt x="1666429" y="3482412"/>
                </a:cubicBezTo>
                <a:cubicBezTo>
                  <a:pt x="1696339" y="3463896"/>
                  <a:pt x="1665006" y="3442532"/>
                  <a:pt x="1700613" y="3456775"/>
                </a:cubicBezTo>
                <a:cubicBezTo>
                  <a:pt x="1736220" y="3471018"/>
                  <a:pt x="1796041" y="3614872"/>
                  <a:pt x="1880074" y="3567870"/>
                </a:cubicBezTo>
                <a:cubicBezTo>
                  <a:pt x="1964108" y="3520868"/>
                  <a:pt x="2099416" y="3273041"/>
                  <a:pt x="2204814" y="3174764"/>
                </a:cubicBezTo>
                <a:cubicBezTo>
                  <a:pt x="2310212" y="3076487"/>
                  <a:pt x="2384276" y="3077911"/>
                  <a:pt x="2512463" y="2978210"/>
                </a:cubicBezTo>
                <a:cubicBezTo>
                  <a:pt x="2640650" y="2878509"/>
                  <a:pt x="2875659" y="2721836"/>
                  <a:pt x="2973936" y="2576558"/>
                </a:cubicBezTo>
                <a:cubicBezTo>
                  <a:pt x="3072213" y="2431280"/>
                  <a:pt x="3100699" y="2295971"/>
                  <a:pt x="3102123" y="2106539"/>
                </a:cubicBezTo>
                <a:cubicBezTo>
                  <a:pt x="3103547" y="1917107"/>
                  <a:pt x="3100699" y="1619429"/>
                  <a:pt x="2982482" y="1439967"/>
                </a:cubicBezTo>
                <a:cubicBezTo>
                  <a:pt x="2864265" y="1260505"/>
                  <a:pt x="2518160" y="1177896"/>
                  <a:pt x="2392822" y="1029769"/>
                </a:cubicBezTo>
                <a:cubicBezTo>
                  <a:pt x="2267484" y="881642"/>
                  <a:pt x="2237573" y="716424"/>
                  <a:pt x="2230452" y="551205"/>
                </a:cubicBezTo>
                <a:cubicBezTo>
                  <a:pt x="2223331" y="385986"/>
                  <a:pt x="2358638" y="102550"/>
                  <a:pt x="2333001" y="7264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D:\Документы\мама\картинки Яндекс\chipol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080120" cy="15441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372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2. Голова – 2 </a:t>
            </a:r>
            <a:r>
              <a:rPr lang="ru-RU" sz="2400" dirty="0" smtClean="0">
                <a:latin typeface="Monotype Corsiva" pitchFamily="66" charset="0"/>
              </a:rPr>
              <a:t>детали (жёлтый)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836712"/>
            <a:ext cx="2664296" cy="2592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8889736">
            <a:off x="1687862" y="1343989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R </a:t>
            </a:r>
            <a:r>
              <a:rPr lang="ru-RU" sz="2000" dirty="0" smtClean="0"/>
              <a:t>30мм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835696" y="1216344"/>
            <a:ext cx="977975" cy="9165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1680" y="1628800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9" name="Овал 8"/>
          <p:cNvSpPr/>
          <p:nvPr/>
        </p:nvSpPr>
        <p:spPr>
          <a:xfrm>
            <a:off x="5076056" y="2060848"/>
            <a:ext cx="2664296" cy="2592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76056" y="2060848"/>
            <a:ext cx="2592288" cy="25922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88024" y="1268760"/>
            <a:ext cx="3240360" cy="3686880"/>
          </a:xfrm>
          <a:custGeom>
            <a:avLst/>
            <a:gdLst>
              <a:gd name="connsiteX0" fmla="*/ 2333001 w 3103547"/>
              <a:gd name="connsiteY0" fmla="*/ 72640 h 3614872"/>
              <a:gd name="connsiteX1" fmla="*/ 2076627 w 3103547"/>
              <a:gd name="connsiteY1" fmla="*/ 371743 h 3614872"/>
              <a:gd name="connsiteX2" fmla="*/ 1845891 w 3103547"/>
              <a:gd name="connsiteY2" fmla="*/ 183736 h 3614872"/>
              <a:gd name="connsiteX3" fmla="*/ 1845891 w 3103547"/>
              <a:gd name="connsiteY3" fmla="*/ 183736 h 3614872"/>
              <a:gd name="connsiteX4" fmla="*/ 1623700 w 3103547"/>
              <a:gd name="connsiteY4" fmla="*/ 448655 h 3614872"/>
              <a:gd name="connsiteX5" fmla="*/ 1623700 w 3103547"/>
              <a:gd name="connsiteY5" fmla="*/ 448655 h 3614872"/>
              <a:gd name="connsiteX6" fmla="*/ 1418601 w 3103547"/>
              <a:gd name="connsiteY6" fmla="*/ 64094 h 3614872"/>
              <a:gd name="connsiteX7" fmla="*/ 1410055 w 3103547"/>
              <a:gd name="connsiteY7" fmla="*/ 64094 h 3614872"/>
              <a:gd name="connsiteX8" fmla="*/ 1273323 w 3103547"/>
              <a:gd name="connsiteY8" fmla="*/ 363197 h 3614872"/>
              <a:gd name="connsiteX9" fmla="*/ 1093861 w 3103547"/>
              <a:gd name="connsiteY9" fmla="*/ 722121 h 3614872"/>
              <a:gd name="connsiteX10" fmla="*/ 623842 w 3103547"/>
              <a:gd name="connsiteY10" fmla="*/ 1115227 h 3614872"/>
              <a:gd name="connsiteX11" fmla="*/ 290556 w 3103547"/>
              <a:gd name="connsiteY11" fmla="*/ 1371601 h 3614872"/>
              <a:gd name="connsiteX12" fmla="*/ 34183 w 3103547"/>
              <a:gd name="connsiteY12" fmla="*/ 1730524 h 3614872"/>
              <a:gd name="connsiteX13" fmla="*/ 85457 w 3103547"/>
              <a:gd name="connsiteY13" fmla="*/ 2474009 h 3614872"/>
              <a:gd name="connsiteX14" fmla="*/ 470018 w 3103547"/>
              <a:gd name="connsiteY14" fmla="*/ 2756020 h 3614872"/>
              <a:gd name="connsiteX15" fmla="*/ 683663 w 3103547"/>
              <a:gd name="connsiteY15" fmla="*/ 2986756 h 3614872"/>
              <a:gd name="connsiteX16" fmla="*/ 888762 w 3103547"/>
              <a:gd name="connsiteY16" fmla="*/ 3183309 h 3614872"/>
              <a:gd name="connsiteX17" fmla="*/ 922945 w 3103547"/>
              <a:gd name="connsiteY17" fmla="*/ 3345680 h 3614872"/>
              <a:gd name="connsiteX18" fmla="*/ 948583 w 3103547"/>
              <a:gd name="connsiteY18" fmla="*/ 3550779 h 3614872"/>
              <a:gd name="connsiteX19" fmla="*/ 1085315 w 3103547"/>
              <a:gd name="connsiteY19" fmla="*/ 3422592 h 3614872"/>
              <a:gd name="connsiteX20" fmla="*/ 1204956 w 3103547"/>
              <a:gd name="connsiteY20" fmla="*/ 3576416 h 3614872"/>
              <a:gd name="connsiteX21" fmla="*/ 1358781 w 3103547"/>
              <a:gd name="connsiteY21" fmla="*/ 3456775 h 3614872"/>
              <a:gd name="connsiteX22" fmla="*/ 1521151 w 3103547"/>
              <a:gd name="connsiteY22" fmla="*/ 3567870 h 3614872"/>
              <a:gd name="connsiteX23" fmla="*/ 1666429 w 3103547"/>
              <a:gd name="connsiteY23" fmla="*/ 3482412 h 3614872"/>
              <a:gd name="connsiteX24" fmla="*/ 1700613 w 3103547"/>
              <a:gd name="connsiteY24" fmla="*/ 3456775 h 3614872"/>
              <a:gd name="connsiteX25" fmla="*/ 1880074 w 3103547"/>
              <a:gd name="connsiteY25" fmla="*/ 3567870 h 3614872"/>
              <a:gd name="connsiteX26" fmla="*/ 2204814 w 3103547"/>
              <a:gd name="connsiteY26" fmla="*/ 3174764 h 3614872"/>
              <a:gd name="connsiteX27" fmla="*/ 2512463 w 3103547"/>
              <a:gd name="connsiteY27" fmla="*/ 2978210 h 3614872"/>
              <a:gd name="connsiteX28" fmla="*/ 2973936 w 3103547"/>
              <a:gd name="connsiteY28" fmla="*/ 2576558 h 3614872"/>
              <a:gd name="connsiteX29" fmla="*/ 3102123 w 3103547"/>
              <a:gd name="connsiteY29" fmla="*/ 2106539 h 3614872"/>
              <a:gd name="connsiteX30" fmla="*/ 2982482 w 3103547"/>
              <a:gd name="connsiteY30" fmla="*/ 1439967 h 3614872"/>
              <a:gd name="connsiteX31" fmla="*/ 2392822 w 3103547"/>
              <a:gd name="connsiteY31" fmla="*/ 1029769 h 3614872"/>
              <a:gd name="connsiteX32" fmla="*/ 2230452 w 3103547"/>
              <a:gd name="connsiteY32" fmla="*/ 551205 h 3614872"/>
              <a:gd name="connsiteX33" fmla="*/ 2333001 w 3103547"/>
              <a:gd name="connsiteY33" fmla="*/ 72640 h 361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03547" h="3614872">
                <a:moveTo>
                  <a:pt x="2333001" y="72640"/>
                </a:moveTo>
                <a:cubicBezTo>
                  <a:pt x="2307364" y="42730"/>
                  <a:pt x="2157812" y="353227"/>
                  <a:pt x="2076627" y="371743"/>
                </a:cubicBezTo>
                <a:cubicBezTo>
                  <a:pt x="1995442" y="390259"/>
                  <a:pt x="1845891" y="183736"/>
                  <a:pt x="1845891" y="183736"/>
                </a:cubicBezTo>
                <a:lnTo>
                  <a:pt x="1845891" y="183736"/>
                </a:lnTo>
                <a:lnTo>
                  <a:pt x="1623700" y="448655"/>
                </a:lnTo>
                <a:lnTo>
                  <a:pt x="1623700" y="448655"/>
                </a:lnTo>
                <a:cubicBezTo>
                  <a:pt x="1589517" y="384562"/>
                  <a:pt x="1454209" y="128188"/>
                  <a:pt x="1418601" y="64094"/>
                </a:cubicBezTo>
                <a:cubicBezTo>
                  <a:pt x="1382993" y="0"/>
                  <a:pt x="1434268" y="14244"/>
                  <a:pt x="1410055" y="64094"/>
                </a:cubicBezTo>
                <a:cubicBezTo>
                  <a:pt x="1385842" y="113944"/>
                  <a:pt x="1326022" y="253526"/>
                  <a:pt x="1273323" y="363197"/>
                </a:cubicBezTo>
                <a:cubicBezTo>
                  <a:pt x="1220624" y="472868"/>
                  <a:pt x="1202108" y="596783"/>
                  <a:pt x="1093861" y="722121"/>
                </a:cubicBezTo>
                <a:cubicBezTo>
                  <a:pt x="985614" y="847459"/>
                  <a:pt x="757726" y="1006980"/>
                  <a:pt x="623842" y="1115227"/>
                </a:cubicBezTo>
                <a:cubicBezTo>
                  <a:pt x="489958" y="1223474"/>
                  <a:pt x="388833" y="1269051"/>
                  <a:pt x="290556" y="1371601"/>
                </a:cubicBezTo>
                <a:cubicBezTo>
                  <a:pt x="192279" y="1474151"/>
                  <a:pt x="68366" y="1546789"/>
                  <a:pt x="34183" y="1730524"/>
                </a:cubicBezTo>
                <a:cubicBezTo>
                  <a:pt x="0" y="1914259"/>
                  <a:pt x="12818" y="2303093"/>
                  <a:pt x="85457" y="2474009"/>
                </a:cubicBezTo>
                <a:cubicBezTo>
                  <a:pt x="158096" y="2644925"/>
                  <a:pt x="370317" y="2670562"/>
                  <a:pt x="470018" y="2756020"/>
                </a:cubicBezTo>
                <a:cubicBezTo>
                  <a:pt x="569719" y="2841478"/>
                  <a:pt x="613872" y="2915541"/>
                  <a:pt x="683663" y="2986756"/>
                </a:cubicBezTo>
                <a:cubicBezTo>
                  <a:pt x="753454" y="3057971"/>
                  <a:pt x="848882" y="3123488"/>
                  <a:pt x="888762" y="3183309"/>
                </a:cubicBezTo>
                <a:cubicBezTo>
                  <a:pt x="928642" y="3243130"/>
                  <a:pt x="912975" y="3284435"/>
                  <a:pt x="922945" y="3345680"/>
                </a:cubicBezTo>
                <a:cubicBezTo>
                  <a:pt x="932915" y="3406925"/>
                  <a:pt x="921521" y="3537960"/>
                  <a:pt x="948583" y="3550779"/>
                </a:cubicBezTo>
                <a:cubicBezTo>
                  <a:pt x="975645" y="3563598"/>
                  <a:pt x="1042586" y="3418319"/>
                  <a:pt x="1085315" y="3422592"/>
                </a:cubicBezTo>
                <a:cubicBezTo>
                  <a:pt x="1128044" y="3426865"/>
                  <a:pt x="1159378" y="3570719"/>
                  <a:pt x="1204956" y="3576416"/>
                </a:cubicBezTo>
                <a:cubicBezTo>
                  <a:pt x="1250534" y="3582113"/>
                  <a:pt x="1306082" y="3458199"/>
                  <a:pt x="1358781" y="3456775"/>
                </a:cubicBezTo>
                <a:cubicBezTo>
                  <a:pt x="1411480" y="3455351"/>
                  <a:pt x="1469876" y="3563597"/>
                  <a:pt x="1521151" y="3567870"/>
                </a:cubicBezTo>
                <a:cubicBezTo>
                  <a:pt x="1572426" y="3572143"/>
                  <a:pt x="1636519" y="3500928"/>
                  <a:pt x="1666429" y="3482412"/>
                </a:cubicBezTo>
                <a:cubicBezTo>
                  <a:pt x="1696339" y="3463896"/>
                  <a:pt x="1665006" y="3442532"/>
                  <a:pt x="1700613" y="3456775"/>
                </a:cubicBezTo>
                <a:cubicBezTo>
                  <a:pt x="1736220" y="3471018"/>
                  <a:pt x="1796041" y="3614872"/>
                  <a:pt x="1880074" y="3567870"/>
                </a:cubicBezTo>
                <a:cubicBezTo>
                  <a:pt x="1964108" y="3520868"/>
                  <a:pt x="2099416" y="3273041"/>
                  <a:pt x="2204814" y="3174764"/>
                </a:cubicBezTo>
                <a:cubicBezTo>
                  <a:pt x="2310212" y="3076487"/>
                  <a:pt x="2384276" y="3077911"/>
                  <a:pt x="2512463" y="2978210"/>
                </a:cubicBezTo>
                <a:cubicBezTo>
                  <a:pt x="2640650" y="2878509"/>
                  <a:pt x="2875659" y="2721836"/>
                  <a:pt x="2973936" y="2576558"/>
                </a:cubicBezTo>
                <a:cubicBezTo>
                  <a:pt x="3072213" y="2431280"/>
                  <a:pt x="3100699" y="2295971"/>
                  <a:pt x="3102123" y="2106539"/>
                </a:cubicBezTo>
                <a:cubicBezTo>
                  <a:pt x="3103547" y="1917107"/>
                  <a:pt x="3100699" y="1619429"/>
                  <a:pt x="2982482" y="1439967"/>
                </a:cubicBezTo>
                <a:cubicBezTo>
                  <a:pt x="2864265" y="1260505"/>
                  <a:pt x="2518160" y="1177896"/>
                  <a:pt x="2392822" y="1029769"/>
                </a:cubicBezTo>
                <a:cubicBezTo>
                  <a:pt x="2267484" y="881642"/>
                  <a:pt x="2237573" y="716424"/>
                  <a:pt x="2230452" y="551205"/>
                </a:cubicBezTo>
                <a:cubicBezTo>
                  <a:pt x="2223331" y="385986"/>
                  <a:pt x="2358638" y="102550"/>
                  <a:pt x="2333001" y="7264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3" grpId="0"/>
      <p:bldP spid="5" grpId="0" animBg="1"/>
      <p:bldP spid="6" grpId="0"/>
      <p:bldP spid="8" grpId="0"/>
      <p:bldP spid="9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</cp:revision>
  <dcterms:created xsi:type="dcterms:W3CDTF">2013-01-26T14:51:43Z</dcterms:created>
  <dcterms:modified xsi:type="dcterms:W3CDTF">2013-01-27T16:39:28Z</dcterms:modified>
</cp:coreProperties>
</file>