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1" r:id="rId3"/>
    <p:sldId id="258" r:id="rId4"/>
    <p:sldId id="256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60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257D"/>
    <a:srgbClr val="DA329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594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BE78-62E6-4039-B97D-7A42535A87CB}" type="datetimeFigureOut">
              <a:rPr lang="ru-RU" smtClean="0"/>
              <a:pPr/>
              <a:t>12.07.2013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9D94-BB67-4D7F-8AC4-188F6477A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BE78-62E6-4039-B97D-7A42535A87CB}" type="datetimeFigureOut">
              <a:rPr lang="ru-RU" smtClean="0"/>
              <a:pPr/>
              <a:t>12.07.2013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9D94-BB67-4D7F-8AC4-188F6477A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BE78-62E6-4039-B97D-7A42535A87CB}" type="datetimeFigureOut">
              <a:rPr lang="ru-RU" smtClean="0"/>
              <a:pPr/>
              <a:t>12.07.2013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9D94-BB67-4D7F-8AC4-188F6477A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BE78-62E6-4039-B97D-7A42535A87CB}" type="datetimeFigureOut">
              <a:rPr lang="ru-RU" smtClean="0"/>
              <a:pPr/>
              <a:t>12.07.2013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9D94-BB67-4D7F-8AC4-188F6477A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BE78-62E6-4039-B97D-7A42535A87CB}" type="datetimeFigureOut">
              <a:rPr lang="ru-RU" smtClean="0"/>
              <a:pPr/>
              <a:t>12.07.2013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9D94-BB67-4D7F-8AC4-188F6477A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BE78-62E6-4039-B97D-7A42535A87CB}" type="datetimeFigureOut">
              <a:rPr lang="ru-RU" smtClean="0"/>
              <a:pPr/>
              <a:t>12.07.2013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9D94-BB67-4D7F-8AC4-188F6477A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BE78-62E6-4039-B97D-7A42535A87CB}" type="datetimeFigureOut">
              <a:rPr lang="ru-RU" smtClean="0"/>
              <a:pPr/>
              <a:t>12.07.2013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9D94-BB67-4D7F-8AC4-188F6477A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BE78-62E6-4039-B97D-7A42535A87CB}" type="datetimeFigureOut">
              <a:rPr lang="ru-RU" smtClean="0"/>
              <a:pPr/>
              <a:t>12.07.2013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9D94-BB67-4D7F-8AC4-188F6477A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BE78-62E6-4039-B97D-7A42535A87CB}" type="datetimeFigureOut">
              <a:rPr lang="ru-RU" smtClean="0"/>
              <a:pPr/>
              <a:t>12.07.2013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9D94-BB67-4D7F-8AC4-188F6477A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BE78-62E6-4039-B97D-7A42535A87CB}" type="datetimeFigureOut">
              <a:rPr lang="ru-RU" smtClean="0"/>
              <a:pPr/>
              <a:t>12.07.2013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9D94-BB67-4D7F-8AC4-188F6477A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BE78-62E6-4039-B97D-7A42535A87CB}" type="datetimeFigureOut">
              <a:rPr lang="ru-RU" smtClean="0"/>
              <a:pPr/>
              <a:t>12.07.2013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9D94-BB67-4D7F-8AC4-188F6477A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3BE78-62E6-4039-B97D-7A42535A87CB}" type="datetimeFigureOut">
              <a:rPr lang="ru-RU" smtClean="0"/>
              <a:pPr/>
              <a:t>12.07.2013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79D94-BB67-4D7F-8AC4-188F6477A2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18" Type="http://schemas.openxmlformats.org/officeDocument/2006/relationships/slide" Target="slide20.xml"/><Relationship Id="rId26" Type="http://schemas.openxmlformats.org/officeDocument/2006/relationships/slide" Target="slide28.xml"/><Relationship Id="rId3" Type="http://schemas.openxmlformats.org/officeDocument/2006/relationships/slide" Target="slide5.xml"/><Relationship Id="rId21" Type="http://schemas.openxmlformats.org/officeDocument/2006/relationships/slide" Target="slide23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17" Type="http://schemas.openxmlformats.org/officeDocument/2006/relationships/slide" Target="slide19.xml"/><Relationship Id="rId25" Type="http://schemas.openxmlformats.org/officeDocument/2006/relationships/slide" Target="slide27.xml"/><Relationship Id="rId2" Type="http://schemas.openxmlformats.org/officeDocument/2006/relationships/slide" Target="slide4.xml"/><Relationship Id="rId16" Type="http://schemas.openxmlformats.org/officeDocument/2006/relationships/slide" Target="slide18.xml"/><Relationship Id="rId20" Type="http://schemas.openxmlformats.org/officeDocument/2006/relationships/slide" Target="slide22.xml"/><Relationship Id="rId29" Type="http://schemas.openxmlformats.org/officeDocument/2006/relationships/slide" Target="slide3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24" Type="http://schemas.openxmlformats.org/officeDocument/2006/relationships/slide" Target="slide26.xml"/><Relationship Id="rId5" Type="http://schemas.openxmlformats.org/officeDocument/2006/relationships/slide" Target="slide7.xml"/><Relationship Id="rId15" Type="http://schemas.openxmlformats.org/officeDocument/2006/relationships/slide" Target="slide17.xml"/><Relationship Id="rId23" Type="http://schemas.openxmlformats.org/officeDocument/2006/relationships/slide" Target="slide25.xml"/><Relationship Id="rId28" Type="http://schemas.openxmlformats.org/officeDocument/2006/relationships/slide" Target="slide30.xml"/><Relationship Id="rId10" Type="http://schemas.openxmlformats.org/officeDocument/2006/relationships/slide" Target="slide12.xml"/><Relationship Id="rId19" Type="http://schemas.openxmlformats.org/officeDocument/2006/relationships/slide" Target="slide21.xml"/><Relationship Id="rId31" Type="http://schemas.openxmlformats.org/officeDocument/2006/relationships/slide" Target="slide33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slide" Target="slide16.xml"/><Relationship Id="rId22" Type="http://schemas.openxmlformats.org/officeDocument/2006/relationships/slide" Target="slide24.xml"/><Relationship Id="rId27" Type="http://schemas.openxmlformats.org/officeDocument/2006/relationships/slide" Target="slide29.xml"/><Relationship Id="rId30" Type="http://schemas.openxmlformats.org/officeDocument/2006/relationships/slide" Target="slide3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нутый угол 3"/>
          <p:cNvSpPr/>
          <p:nvPr/>
        </p:nvSpPr>
        <p:spPr>
          <a:xfrm>
            <a:off x="214282" y="214290"/>
            <a:ext cx="8643998" cy="6429420"/>
          </a:xfrm>
          <a:prstGeom prst="foldedCorner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           </a:t>
            </a:r>
          </a:p>
          <a:p>
            <a:pPr algn="ctr"/>
            <a:r>
              <a:rPr lang="ru-RU" sz="4000" b="1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4000" b="1" dirty="0" smtClean="0">
                <a:solidFill>
                  <a:srgbClr val="7030A0"/>
                </a:solidFill>
                <a:latin typeface="Arial Black" pitchFamily="34" charset="0"/>
              </a:rPr>
              <a:t>   </a:t>
            </a:r>
            <a:r>
              <a:rPr lang="ru-RU" sz="4000" b="1" dirty="0" smtClean="0">
                <a:solidFill>
                  <a:srgbClr val="57257D"/>
                </a:solidFill>
                <a:latin typeface="Arial Black" pitchFamily="34" charset="0"/>
              </a:rPr>
              <a:t>«Сложение и вычитание  десятичных дробей»</a:t>
            </a:r>
            <a:endParaRPr lang="ru-RU" sz="4000" b="1" dirty="0">
              <a:solidFill>
                <a:srgbClr val="57257D"/>
              </a:solidFill>
              <a:latin typeface="Arial Black" pitchFamily="34" charset="0"/>
            </a:endParaRPr>
          </a:p>
        </p:txBody>
      </p:sp>
      <p:sp>
        <p:nvSpPr>
          <p:cNvPr id="11" name="6-конечная звезда 10"/>
          <p:cNvSpPr/>
          <p:nvPr/>
        </p:nvSpPr>
        <p:spPr>
          <a:xfrm rot="1165052">
            <a:off x="1489818" y="761540"/>
            <a:ext cx="357190" cy="428628"/>
          </a:xfrm>
          <a:prstGeom prst="star6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6-конечная звезда 11"/>
          <p:cNvSpPr/>
          <p:nvPr/>
        </p:nvSpPr>
        <p:spPr>
          <a:xfrm rot="1165052">
            <a:off x="989752" y="3118993"/>
            <a:ext cx="357190" cy="428628"/>
          </a:xfrm>
          <a:prstGeom prst="star6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 rot="592487">
            <a:off x="1502832" y="1640886"/>
            <a:ext cx="142876" cy="14287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Трапеция 30"/>
          <p:cNvSpPr/>
          <p:nvPr/>
        </p:nvSpPr>
        <p:spPr>
          <a:xfrm>
            <a:off x="285720" y="2714620"/>
            <a:ext cx="142876" cy="142876"/>
          </a:xfrm>
          <a:prstGeom prst="trapezoi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0" name="Группа 39"/>
          <p:cNvGrpSpPr/>
          <p:nvPr/>
        </p:nvGrpSpPr>
        <p:grpSpPr>
          <a:xfrm>
            <a:off x="1084685" y="1435369"/>
            <a:ext cx="986985" cy="1565003"/>
            <a:chOff x="1084685" y="1435369"/>
            <a:chExt cx="1020044" cy="1874096"/>
          </a:xfrm>
          <a:solidFill>
            <a:schemeClr val="bg2">
              <a:lumMod val="60000"/>
              <a:lumOff val="40000"/>
            </a:schemeClr>
          </a:solidFill>
        </p:grpSpPr>
        <p:grpSp>
          <p:nvGrpSpPr>
            <p:cNvPr id="38" name="Группа 37"/>
            <p:cNvGrpSpPr/>
            <p:nvPr/>
          </p:nvGrpSpPr>
          <p:grpSpPr>
            <a:xfrm>
              <a:off x="1084685" y="1435369"/>
              <a:ext cx="1020044" cy="1874096"/>
              <a:chOff x="1084685" y="1435369"/>
              <a:chExt cx="1020044" cy="1874096"/>
            </a:xfrm>
            <a:grpFill/>
          </p:grpSpPr>
          <p:grpSp>
            <p:nvGrpSpPr>
              <p:cNvPr id="25" name="Группа 7"/>
              <p:cNvGrpSpPr/>
              <p:nvPr/>
            </p:nvGrpSpPr>
            <p:grpSpPr>
              <a:xfrm rot="592487">
                <a:off x="1084685" y="1435369"/>
                <a:ext cx="1020044" cy="1268327"/>
                <a:chOff x="713024" y="517599"/>
                <a:chExt cx="1020044" cy="1268327"/>
              </a:xfrm>
              <a:grpFill/>
            </p:grpSpPr>
            <p:sp>
              <p:nvSpPr>
                <p:cNvPr id="27" name="Овал 4"/>
                <p:cNvSpPr/>
                <p:nvPr/>
              </p:nvSpPr>
              <p:spPr>
                <a:xfrm rot="517327">
                  <a:off x="713024" y="517599"/>
                  <a:ext cx="1020044" cy="1071570"/>
                </a:xfrm>
                <a:prstGeom prst="ellipse">
                  <a:avLst/>
                </a:prstGeom>
                <a:grpFill/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Равнобедренный треугольник 27"/>
                <p:cNvSpPr/>
                <p:nvPr/>
              </p:nvSpPr>
              <p:spPr>
                <a:xfrm>
                  <a:off x="1071538" y="1571612"/>
                  <a:ext cx="214314" cy="214314"/>
                </a:xfrm>
                <a:prstGeom prst="triangle">
                  <a:avLst/>
                </a:prstGeom>
                <a:grpFill/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32" name="Полилиния 31"/>
              <p:cNvSpPr/>
              <p:nvPr/>
            </p:nvSpPr>
            <p:spPr>
              <a:xfrm>
                <a:off x="1360967" y="2721935"/>
                <a:ext cx="95693" cy="587530"/>
              </a:xfrm>
              <a:custGeom>
                <a:avLst/>
                <a:gdLst>
                  <a:gd name="connsiteX0" fmla="*/ 74428 w 95693"/>
                  <a:gd name="connsiteY0" fmla="*/ 0 h 587530"/>
                  <a:gd name="connsiteX1" fmla="*/ 85061 w 95693"/>
                  <a:gd name="connsiteY1" fmla="*/ 85060 h 587530"/>
                  <a:gd name="connsiteX2" fmla="*/ 95693 w 95693"/>
                  <a:gd name="connsiteY2" fmla="*/ 159488 h 587530"/>
                  <a:gd name="connsiteX3" fmla="*/ 85061 w 95693"/>
                  <a:gd name="connsiteY3" fmla="*/ 287079 h 587530"/>
                  <a:gd name="connsiteX4" fmla="*/ 31898 w 95693"/>
                  <a:gd name="connsiteY4" fmla="*/ 372139 h 587530"/>
                  <a:gd name="connsiteX5" fmla="*/ 21266 w 95693"/>
                  <a:gd name="connsiteY5" fmla="*/ 404037 h 587530"/>
                  <a:gd name="connsiteX6" fmla="*/ 0 w 95693"/>
                  <a:gd name="connsiteY6" fmla="*/ 584791 h 5875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693" h="587530">
                    <a:moveTo>
                      <a:pt x="74428" y="0"/>
                    </a:moveTo>
                    <a:cubicBezTo>
                      <a:pt x="77972" y="28353"/>
                      <a:pt x="81285" y="56737"/>
                      <a:pt x="85061" y="85060"/>
                    </a:cubicBezTo>
                    <a:cubicBezTo>
                      <a:pt x="88373" y="109901"/>
                      <a:pt x="95693" y="134427"/>
                      <a:pt x="95693" y="159488"/>
                    </a:cubicBezTo>
                    <a:cubicBezTo>
                      <a:pt x="95693" y="202166"/>
                      <a:pt x="92926" y="245132"/>
                      <a:pt x="85061" y="287079"/>
                    </a:cubicBezTo>
                    <a:cubicBezTo>
                      <a:pt x="80196" y="313026"/>
                      <a:pt x="46110" y="353190"/>
                      <a:pt x="31898" y="372139"/>
                    </a:cubicBezTo>
                    <a:cubicBezTo>
                      <a:pt x="28354" y="382772"/>
                      <a:pt x="22439" y="392891"/>
                      <a:pt x="21266" y="404037"/>
                    </a:cubicBezTo>
                    <a:cubicBezTo>
                      <a:pt x="1951" y="587530"/>
                      <a:pt x="51547" y="533244"/>
                      <a:pt x="0" y="584791"/>
                    </a:cubicBezTo>
                  </a:path>
                </a:pathLst>
              </a:custGeom>
              <a:grpFill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9" name="Трапеция 38"/>
            <p:cNvSpPr/>
            <p:nvPr/>
          </p:nvSpPr>
          <p:spPr>
            <a:xfrm>
              <a:off x="1357290" y="1643050"/>
              <a:ext cx="142876" cy="142876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357158" y="142852"/>
            <a:ext cx="857256" cy="1571636"/>
            <a:chOff x="357158" y="142852"/>
            <a:chExt cx="1020044" cy="2004558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357158" y="142852"/>
              <a:ext cx="1020044" cy="2004558"/>
              <a:chOff x="713024" y="517599"/>
              <a:chExt cx="1020044" cy="2004558"/>
            </a:xfrm>
          </p:grpSpPr>
          <p:grpSp>
            <p:nvGrpSpPr>
              <p:cNvPr id="8" name="Группа 7"/>
              <p:cNvGrpSpPr/>
              <p:nvPr/>
            </p:nvGrpSpPr>
            <p:grpSpPr>
              <a:xfrm>
                <a:off x="713024" y="517599"/>
                <a:ext cx="1020044" cy="1268327"/>
                <a:chOff x="713024" y="517599"/>
                <a:chExt cx="1020044" cy="1268327"/>
              </a:xfrm>
            </p:grpSpPr>
            <p:sp>
              <p:nvSpPr>
                <p:cNvPr id="5" name="Овал 4"/>
                <p:cNvSpPr/>
                <p:nvPr/>
              </p:nvSpPr>
              <p:spPr>
                <a:xfrm rot="517327">
                  <a:off x="713024" y="517599"/>
                  <a:ext cx="1020044" cy="107157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" name="Равнобедренный треугольник 5"/>
                <p:cNvSpPr/>
                <p:nvPr/>
              </p:nvSpPr>
              <p:spPr>
                <a:xfrm>
                  <a:off x="1071538" y="1571612"/>
                  <a:ext cx="214314" cy="214314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7" name="Полилиния 6"/>
              <p:cNvSpPr/>
              <p:nvPr/>
            </p:nvSpPr>
            <p:spPr>
              <a:xfrm>
                <a:off x="914400" y="1796902"/>
                <a:ext cx="298047" cy="725255"/>
              </a:xfrm>
              <a:custGeom>
                <a:avLst/>
                <a:gdLst>
                  <a:gd name="connsiteX0" fmla="*/ 265814 w 298047"/>
                  <a:gd name="connsiteY0" fmla="*/ 0 h 725255"/>
                  <a:gd name="connsiteX1" fmla="*/ 276447 w 298047"/>
                  <a:gd name="connsiteY1" fmla="*/ 74428 h 725255"/>
                  <a:gd name="connsiteX2" fmla="*/ 287079 w 298047"/>
                  <a:gd name="connsiteY2" fmla="*/ 106326 h 725255"/>
                  <a:gd name="connsiteX3" fmla="*/ 297712 w 298047"/>
                  <a:gd name="connsiteY3" fmla="*/ 148856 h 725255"/>
                  <a:gd name="connsiteX4" fmla="*/ 287079 w 298047"/>
                  <a:gd name="connsiteY4" fmla="*/ 244549 h 725255"/>
                  <a:gd name="connsiteX5" fmla="*/ 255181 w 298047"/>
                  <a:gd name="connsiteY5" fmla="*/ 265814 h 725255"/>
                  <a:gd name="connsiteX6" fmla="*/ 212651 w 298047"/>
                  <a:gd name="connsiteY6" fmla="*/ 329610 h 725255"/>
                  <a:gd name="connsiteX7" fmla="*/ 191386 w 298047"/>
                  <a:gd name="connsiteY7" fmla="*/ 372140 h 725255"/>
                  <a:gd name="connsiteX8" fmla="*/ 170121 w 298047"/>
                  <a:gd name="connsiteY8" fmla="*/ 435935 h 725255"/>
                  <a:gd name="connsiteX9" fmla="*/ 180753 w 298047"/>
                  <a:gd name="connsiteY9" fmla="*/ 520996 h 725255"/>
                  <a:gd name="connsiteX10" fmla="*/ 170121 w 298047"/>
                  <a:gd name="connsiteY10" fmla="*/ 606056 h 725255"/>
                  <a:gd name="connsiteX11" fmla="*/ 116958 w 298047"/>
                  <a:gd name="connsiteY11" fmla="*/ 680484 h 725255"/>
                  <a:gd name="connsiteX12" fmla="*/ 53163 w 298047"/>
                  <a:gd name="connsiteY12" fmla="*/ 712382 h 725255"/>
                  <a:gd name="connsiteX13" fmla="*/ 0 w 298047"/>
                  <a:gd name="connsiteY13" fmla="*/ 723014 h 725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98047" h="725255">
                    <a:moveTo>
                      <a:pt x="265814" y="0"/>
                    </a:moveTo>
                    <a:cubicBezTo>
                      <a:pt x="269358" y="24809"/>
                      <a:pt x="271532" y="49853"/>
                      <a:pt x="276447" y="74428"/>
                    </a:cubicBezTo>
                    <a:cubicBezTo>
                      <a:pt x="278645" y="85418"/>
                      <a:pt x="284000" y="95549"/>
                      <a:pt x="287079" y="106326"/>
                    </a:cubicBezTo>
                    <a:cubicBezTo>
                      <a:pt x="291093" y="120377"/>
                      <a:pt x="294168" y="134679"/>
                      <a:pt x="297712" y="148856"/>
                    </a:cubicBezTo>
                    <a:cubicBezTo>
                      <a:pt x="294168" y="180754"/>
                      <a:pt x="298047" y="214387"/>
                      <a:pt x="287079" y="244549"/>
                    </a:cubicBezTo>
                    <a:cubicBezTo>
                      <a:pt x="282712" y="256558"/>
                      <a:pt x="262269" y="255181"/>
                      <a:pt x="255181" y="265814"/>
                    </a:cubicBezTo>
                    <a:cubicBezTo>
                      <a:pt x="200254" y="348206"/>
                      <a:pt x="292733" y="276223"/>
                      <a:pt x="212651" y="329610"/>
                    </a:cubicBezTo>
                    <a:cubicBezTo>
                      <a:pt x="205563" y="343787"/>
                      <a:pt x="197273" y="357424"/>
                      <a:pt x="191386" y="372140"/>
                    </a:cubicBezTo>
                    <a:cubicBezTo>
                      <a:pt x="183061" y="392952"/>
                      <a:pt x="170121" y="435935"/>
                      <a:pt x="170121" y="435935"/>
                    </a:cubicBezTo>
                    <a:cubicBezTo>
                      <a:pt x="173665" y="464289"/>
                      <a:pt x="180753" y="492422"/>
                      <a:pt x="180753" y="520996"/>
                    </a:cubicBezTo>
                    <a:cubicBezTo>
                      <a:pt x="180753" y="549570"/>
                      <a:pt x="177051" y="578335"/>
                      <a:pt x="170121" y="606056"/>
                    </a:cubicBezTo>
                    <a:cubicBezTo>
                      <a:pt x="163469" y="632665"/>
                      <a:pt x="139821" y="665242"/>
                      <a:pt x="116958" y="680484"/>
                    </a:cubicBezTo>
                    <a:cubicBezTo>
                      <a:pt x="97176" y="693672"/>
                      <a:pt x="74889" y="702726"/>
                      <a:pt x="53163" y="712382"/>
                    </a:cubicBezTo>
                    <a:cubicBezTo>
                      <a:pt x="24198" y="725255"/>
                      <a:pt x="26365" y="723014"/>
                      <a:pt x="0" y="723014"/>
                    </a:cubicBezTo>
                  </a:path>
                </a:pathLst>
              </a:cu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1" name="Трапеция 40"/>
            <p:cNvSpPr/>
            <p:nvPr/>
          </p:nvSpPr>
          <p:spPr>
            <a:xfrm>
              <a:off x="714348" y="357166"/>
              <a:ext cx="142876" cy="142876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0" y="2071678"/>
            <a:ext cx="928662" cy="1714512"/>
            <a:chOff x="43253" y="2493637"/>
            <a:chExt cx="1020044" cy="1918875"/>
          </a:xfrm>
        </p:grpSpPr>
        <p:grpSp>
          <p:nvGrpSpPr>
            <p:cNvPr id="35" name="Группа 34"/>
            <p:cNvGrpSpPr/>
            <p:nvPr/>
          </p:nvGrpSpPr>
          <p:grpSpPr>
            <a:xfrm>
              <a:off x="43253" y="2493637"/>
              <a:ext cx="1020044" cy="1918875"/>
              <a:chOff x="43253" y="2493637"/>
              <a:chExt cx="1020044" cy="1918875"/>
            </a:xfrm>
          </p:grpSpPr>
          <p:grpSp>
            <p:nvGrpSpPr>
              <p:cNvPr id="18" name="Группа 7"/>
              <p:cNvGrpSpPr/>
              <p:nvPr/>
            </p:nvGrpSpPr>
            <p:grpSpPr>
              <a:xfrm rot="20399814">
                <a:off x="43253" y="2493637"/>
                <a:ext cx="1020044" cy="1268327"/>
                <a:chOff x="713024" y="517599"/>
                <a:chExt cx="1020044" cy="1268327"/>
              </a:xfrm>
              <a:solidFill>
                <a:srgbClr val="FF0000"/>
              </a:solidFill>
            </p:grpSpPr>
            <p:sp>
              <p:nvSpPr>
                <p:cNvPr id="20" name="Овал 4"/>
                <p:cNvSpPr/>
                <p:nvPr/>
              </p:nvSpPr>
              <p:spPr>
                <a:xfrm rot="517327">
                  <a:off x="713024" y="517599"/>
                  <a:ext cx="1020044" cy="1071570"/>
                </a:xfrm>
                <a:prstGeom prst="ellipse">
                  <a:avLst/>
                </a:prstGeom>
                <a:grp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1" name="Равнобедренный треугольник 20"/>
                <p:cNvSpPr/>
                <p:nvPr/>
              </p:nvSpPr>
              <p:spPr>
                <a:xfrm>
                  <a:off x="1071538" y="1571612"/>
                  <a:ext cx="214314" cy="214314"/>
                </a:xfrm>
                <a:prstGeom prst="triangle">
                  <a:avLst/>
                </a:prstGeom>
                <a:grp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34" name="Полилиния 33"/>
              <p:cNvSpPr/>
              <p:nvPr/>
            </p:nvSpPr>
            <p:spPr>
              <a:xfrm>
                <a:off x="733647" y="3732028"/>
                <a:ext cx="101940" cy="680484"/>
              </a:xfrm>
              <a:custGeom>
                <a:avLst/>
                <a:gdLst>
                  <a:gd name="connsiteX0" fmla="*/ 0 w 101940"/>
                  <a:gd name="connsiteY0" fmla="*/ 0 h 680484"/>
                  <a:gd name="connsiteX1" fmla="*/ 31897 w 101940"/>
                  <a:gd name="connsiteY1" fmla="*/ 42530 h 680484"/>
                  <a:gd name="connsiteX2" fmla="*/ 63795 w 101940"/>
                  <a:gd name="connsiteY2" fmla="*/ 74428 h 680484"/>
                  <a:gd name="connsiteX3" fmla="*/ 74427 w 101940"/>
                  <a:gd name="connsiteY3" fmla="*/ 106325 h 680484"/>
                  <a:gd name="connsiteX4" fmla="*/ 63795 w 101940"/>
                  <a:gd name="connsiteY4" fmla="*/ 159488 h 680484"/>
                  <a:gd name="connsiteX5" fmla="*/ 31897 w 101940"/>
                  <a:gd name="connsiteY5" fmla="*/ 191386 h 680484"/>
                  <a:gd name="connsiteX6" fmla="*/ 21265 w 101940"/>
                  <a:gd name="connsiteY6" fmla="*/ 223284 h 680484"/>
                  <a:gd name="connsiteX7" fmla="*/ 53162 w 101940"/>
                  <a:gd name="connsiteY7" fmla="*/ 308344 h 680484"/>
                  <a:gd name="connsiteX8" fmla="*/ 63795 w 101940"/>
                  <a:gd name="connsiteY8" fmla="*/ 350874 h 680484"/>
                  <a:gd name="connsiteX9" fmla="*/ 85060 w 101940"/>
                  <a:gd name="connsiteY9" fmla="*/ 382772 h 680484"/>
                  <a:gd name="connsiteX10" fmla="*/ 95693 w 101940"/>
                  <a:gd name="connsiteY10" fmla="*/ 414670 h 680484"/>
                  <a:gd name="connsiteX11" fmla="*/ 63795 w 101940"/>
                  <a:gd name="connsiteY11" fmla="*/ 499730 h 680484"/>
                  <a:gd name="connsiteX12" fmla="*/ 53162 w 101940"/>
                  <a:gd name="connsiteY12" fmla="*/ 531628 h 680484"/>
                  <a:gd name="connsiteX13" fmla="*/ 31897 w 101940"/>
                  <a:gd name="connsiteY13" fmla="*/ 563525 h 680484"/>
                  <a:gd name="connsiteX14" fmla="*/ 31897 w 101940"/>
                  <a:gd name="connsiteY14" fmla="*/ 680484 h 680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1940" h="680484">
                    <a:moveTo>
                      <a:pt x="0" y="0"/>
                    </a:moveTo>
                    <a:cubicBezTo>
                      <a:pt x="10632" y="14177"/>
                      <a:pt x="20365" y="29075"/>
                      <a:pt x="31897" y="42530"/>
                    </a:cubicBezTo>
                    <a:cubicBezTo>
                      <a:pt x="41683" y="53947"/>
                      <a:pt x="55454" y="61917"/>
                      <a:pt x="63795" y="74428"/>
                    </a:cubicBezTo>
                    <a:cubicBezTo>
                      <a:pt x="70012" y="83753"/>
                      <a:pt x="70883" y="95693"/>
                      <a:pt x="74427" y="106325"/>
                    </a:cubicBezTo>
                    <a:cubicBezTo>
                      <a:pt x="70883" y="124046"/>
                      <a:pt x="71877" y="143324"/>
                      <a:pt x="63795" y="159488"/>
                    </a:cubicBezTo>
                    <a:cubicBezTo>
                      <a:pt x="57070" y="172937"/>
                      <a:pt x="40238" y="178875"/>
                      <a:pt x="31897" y="191386"/>
                    </a:cubicBezTo>
                    <a:cubicBezTo>
                      <a:pt x="25680" y="200711"/>
                      <a:pt x="24809" y="212651"/>
                      <a:pt x="21265" y="223284"/>
                    </a:cubicBezTo>
                    <a:cubicBezTo>
                      <a:pt x="48229" y="358109"/>
                      <a:pt x="12096" y="212525"/>
                      <a:pt x="53162" y="308344"/>
                    </a:cubicBezTo>
                    <a:cubicBezTo>
                      <a:pt x="58918" y="321775"/>
                      <a:pt x="58039" y="337443"/>
                      <a:pt x="63795" y="350874"/>
                    </a:cubicBezTo>
                    <a:cubicBezTo>
                      <a:pt x="68829" y="362620"/>
                      <a:pt x="79345" y="371342"/>
                      <a:pt x="85060" y="382772"/>
                    </a:cubicBezTo>
                    <a:cubicBezTo>
                      <a:pt x="90072" y="392797"/>
                      <a:pt x="92149" y="404037"/>
                      <a:pt x="95693" y="414670"/>
                    </a:cubicBezTo>
                    <a:cubicBezTo>
                      <a:pt x="71556" y="487076"/>
                      <a:pt x="101940" y="398010"/>
                      <a:pt x="63795" y="499730"/>
                    </a:cubicBezTo>
                    <a:cubicBezTo>
                      <a:pt x="59860" y="510224"/>
                      <a:pt x="58174" y="521603"/>
                      <a:pt x="53162" y="531628"/>
                    </a:cubicBezTo>
                    <a:cubicBezTo>
                      <a:pt x="47447" y="543057"/>
                      <a:pt x="33704" y="550875"/>
                      <a:pt x="31897" y="563525"/>
                    </a:cubicBezTo>
                    <a:cubicBezTo>
                      <a:pt x="26384" y="602120"/>
                      <a:pt x="31897" y="641498"/>
                      <a:pt x="31897" y="680484"/>
                    </a:cubicBezTo>
                  </a:path>
                </a:pathLst>
              </a:cu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3" name="Прямоугольник 42"/>
            <p:cNvSpPr/>
            <p:nvPr/>
          </p:nvSpPr>
          <p:spPr>
            <a:xfrm>
              <a:off x="285720" y="2786058"/>
              <a:ext cx="142876" cy="14287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6" name="Прямоугольник 45"/>
          <p:cNvSpPr/>
          <p:nvPr/>
        </p:nvSpPr>
        <p:spPr>
          <a:xfrm>
            <a:off x="2643174" y="1500174"/>
            <a:ext cx="46434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4">
              <a:avLst/>
            </a:prstTxWarp>
            <a:spAutoFit/>
          </a:bodyPr>
          <a:lstStyle/>
          <a:p>
            <a:pPr algn="ctr"/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319877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8" name="Облако 47"/>
          <p:cNvSpPr/>
          <p:nvPr/>
        </p:nvSpPr>
        <p:spPr>
          <a:xfrm>
            <a:off x="2571736" y="285728"/>
            <a:ext cx="5786478" cy="214314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Устный счёт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0" name="Облако 49"/>
          <p:cNvSpPr/>
          <p:nvPr/>
        </p:nvSpPr>
        <p:spPr>
          <a:xfrm>
            <a:off x="1571604" y="3857628"/>
            <a:ext cx="5857916" cy="2271722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Автор: Шайдулина Раиса Маратовна, 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учитель математики МКОУ </a:t>
            </a:r>
            <a:r>
              <a:rPr lang="ru-RU" b="1" dirty="0" err="1" smtClean="0">
                <a:solidFill>
                  <a:srgbClr val="C00000"/>
                </a:solidFill>
                <a:latin typeface="Bookman Old Style" pitchFamily="18" charset="0"/>
              </a:rPr>
              <a:t>Дудкинской</a:t>
            </a: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 СОШ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Кимовского района Тульской области</a:t>
            </a:r>
            <a:endParaRPr lang="ru-RU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71612"/>
            <a:ext cx="171424" cy="22700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128566" cy="542932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grpSp>
        <p:nvGrpSpPr>
          <p:cNvPr id="5" name="Группа 32"/>
          <p:cNvGrpSpPr/>
          <p:nvPr/>
        </p:nvGrpSpPr>
        <p:grpSpPr>
          <a:xfrm>
            <a:off x="2000232" y="0"/>
            <a:ext cx="5214974" cy="2143140"/>
            <a:chOff x="2000232" y="285728"/>
            <a:chExt cx="5214974" cy="2143140"/>
          </a:xfrm>
        </p:grpSpPr>
        <p:sp>
          <p:nvSpPr>
            <p:cNvPr id="31" name="Облако 30"/>
            <p:cNvSpPr/>
            <p:nvPr/>
          </p:nvSpPr>
          <p:spPr>
            <a:xfrm>
              <a:off x="2000232" y="285728"/>
              <a:ext cx="5214974" cy="214314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6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786050" y="714356"/>
              <a:ext cx="341151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7200" b="1" dirty="0" smtClean="0">
                  <a:solidFill>
                    <a:schemeClr val="bg1"/>
                  </a:solidFill>
                </a:rPr>
                <a:t>4,9 + 6,3</a:t>
              </a:r>
              <a:endParaRPr lang="ru-RU" sz="7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Группа 36"/>
          <p:cNvGrpSpPr/>
          <p:nvPr/>
        </p:nvGrpSpPr>
        <p:grpSpPr>
          <a:xfrm rot="490362">
            <a:off x="4357686" y="2357430"/>
            <a:ext cx="1569660" cy="2974678"/>
            <a:chOff x="785786" y="3883322"/>
            <a:chExt cx="1569660" cy="2974678"/>
          </a:xfrm>
        </p:grpSpPr>
        <p:grpSp>
          <p:nvGrpSpPr>
            <p:cNvPr id="7" name="Группа 14"/>
            <p:cNvGrpSpPr/>
            <p:nvPr/>
          </p:nvGrpSpPr>
          <p:grpSpPr>
            <a:xfrm>
              <a:off x="857224" y="3883322"/>
              <a:ext cx="1357322" cy="2974678"/>
              <a:chOff x="2571736" y="500042"/>
              <a:chExt cx="1357322" cy="2974678"/>
            </a:xfrm>
            <a:solidFill>
              <a:srgbClr val="FF0000"/>
            </a:solidFill>
          </p:grpSpPr>
          <p:grpSp>
            <p:nvGrpSpPr>
              <p:cNvPr id="8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4" name="Овал 3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" name="Полилиния 11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" name="Полилиния 1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785786" y="4311950"/>
              <a:ext cx="156966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chemeClr val="bg1"/>
                  </a:solidFill>
                  <a:latin typeface="Arial Black" pitchFamily="34" charset="0"/>
                </a:rPr>
                <a:t>10,12</a:t>
              </a:r>
              <a:endParaRPr lang="ru-RU" sz="36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Группа 35"/>
          <p:cNvGrpSpPr/>
          <p:nvPr/>
        </p:nvGrpSpPr>
        <p:grpSpPr>
          <a:xfrm rot="19185397">
            <a:off x="2440537" y="3594323"/>
            <a:ext cx="1380506" cy="2974677"/>
            <a:chOff x="2704089" y="3714753"/>
            <a:chExt cx="1380506" cy="2974677"/>
          </a:xfrm>
        </p:grpSpPr>
        <p:grpSp>
          <p:nvGrpSpPr>
            <p:cNvPr id="10" name="Группа 15"/>
            <p:cNvGrpSpPr/>
            <p:nvPr/>
          </p:nvGrpSpPr>
          <p:grpSpPr>
            <a:xfrm>
              <a:off x="2714612" y="3714753"/>
              <a:ext cx="1357322" cy="2974677"/>
              <a:chOff x="2571736" y="500043"/>
              <a:chExt cx="1357322" cy="2974677"/>
            </a:xfrm>
          </p:grpSpPr>
          <p:grpSp>
            <p:nvGrpSpPr>
              <p:cNvPr id="11" name="Группа 13"/>
              <p:cNvGrpSpPr/>
              <p:nvPr/>
            </p:nvGrpSpPr>
            <p:grpSpPr>
              <a:xfrm>
                <a:off x="2571736" y="500043"/>
                <a:ext cx="1357322" cy="2048885"/>
                <a:chOff x="2571736" y="500043"/>
                <a:chExt cx="1357322" cy="2048885"/>
              </a:xfrm>
            </p:grpSpPr>
            <p:sp>
              <p:nvSpPr>
                <p:cNvPr id="19" name="Овал 18"/>
                <p:cNvSpPr/>
                <p:nvPr/>
              </p:nvSpPr>
              <p:spPr>
                <a:xfrm>
                  <a:off x="2571736" y="500043"/>
                  <a:ext cx="1357322" cy="178595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8" name="Полилиния 1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2704089" y="4317033"/>
              <a:ext cx="13805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dirty="0" smtClean="0">
                  <a:solidFill>
                    <a:schemeClr val="bg1"/>
                  </a:solidFill>
                  <a:latin typeface="Arial Black" pitchFamily="34" charset="0"/>
                </a:rPr>
                <a:t>10,2</a:t>
              </a:r>
              <a:endParaRPr lang="ru-RU" sz="40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4" name="Группа 38"/>
          <p:cNvGrpSpPr/>
          <p:nvPr/>
        </p:nvGrpSpPr>
        <p:grpSpPr>
          <a:xfrm rot="20889047">
            <a:off x="3341596" y="3120913"/>
            <a:ext cx="1462535" cy="2779599"/>
            <a:chOff x="4281426" y="4267021"/>
            <a:chExt cx="1462535" cy="2779599"/>
          </a:xfrm>
        </p:grpSpPr>
        <p:grpSp>
          <p:nvGrpSpPr>
            <p:cNvPr id="15" name="Группа 20"/>
            <p:cNvGrpSpPr/>
            <p:nvPr/>
          </p:nvGrpSpPr>
          <p:grpSpPr>
            <a:xfrm>
              <a:off x="4386639" y="4267021"/>
              <a:ext cx="1357322" cy="2779599"/>
              <a:chOff x="2457813" y="695121"/>
              <a:chExt cx="1357322" cy="2779599"/>
            </a:xfrm>
            <a:solidFill>
              <a:srgbClr val="00B050"/>
            </a:solidFill>
          </p:grpSpPr>
          <p:grpSp>
            <p:nvGrpSpPr>
              <p:cNvPr id="16" name="Группа 13"/>
              <p:cNvGrpSpPr/>
              <p:nvPr/>
            </p:nvGrpSpPr>
            <p:grpSpPr>
              <a:xfrm>
                <a:off x="2457813" y="695121"/>
                <a:ext cx="1357322" cy="1953704"/>
                <a:chOff x="2457813" y="695121"/>
                <a:chExt cx="1357322" cy="1953704"/>
              </a:xfrm>
              <a:grpFill/>
            </p:grpSpPr>
            <p:sp>
              <p:nvSpPr>
                <p:cNvPr id="24" name="Овал 23"/>
                <p:cNvSpPr/>
                <p:nvPr/>
              </p:nvSpPr>
              <p:spPr>
                <a:xfrm>
                  <a:off x="2457813" y="695121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Полилиния 24"/>
                <p:cNvSpPr/>
                <p:nvPr/>
              </p:nvSpPr>
              <p:spPr>
                <a:xfrm>
                  <a:off x="3092764" y="2385897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3" name="Полилиния 2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4281426" y="4768498"/>
              <a:ext cx="141737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 smtClean="0">
                  <a:solidFill>
                    <a:schemeClr val="bg1"/>
                  </a:solidFill>
                  <a:latin typeface="Arial Black" pitchFamily="34" charset="0"/>
                </a:rPr>
                <a:t>11,12</a:t>
              </a:r>
              <a:endParaRPr lang="ru-RU" sz="32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7" name="Группа 40"/>
          <p:cNvGrpSpPr/>
          <p:nvPr/>
        </p:nvGrpSpPr>
        <p:grpSpPr>
          <a:xfrm rot="1323839">
            <a:off x="4819235" y="3370846"/>
            <a:ext cx="1502334" cy="2974678"/>
            <a:chOff x="6669664" y="3883322"/>
            <a:chExt cx="1502334" cy="2974678"/>
          </a:xfrm>
        </p:grpSpPr>
        <p:grpSp>
          <p:nvGrpSpPr>
            <p:cNvPr id="21" name="Группа 25"/>
            <p:cNvGrpSpPr/>
            <p:nvPr/>
          </p:nvGrpSpPr>
          <p:grpSpPr>
            <a:xfrm>
              <a:off x="6715140" y="3883322"/>
              <a:ext cx="1357322" cy="2974678"/>
              <a:chOff x="2571736" y="500042"/>
              <a:chExt cx="1357322" cy="2974678"/>
            </a:xfrm>
            <a:solidFill>
              <a:schemeClr val="accent4"/>
            </a:solidFill>
          </p:grpSpPr>
          <p:grpSp>
            <p:nvGrpSpPr>
              <p:cNvPr id="22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29" name="Овал 2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Полилиния 2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8" name="Полилиния 2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6669664" y="4429132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11,2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42" name="Солнце 41">
            <a:hlinkClick r:id="rId2" action="ppaction://hlinksldjump"/>
          </p:cNvPr>
          <p:cNvSpPr/>
          <p:nvPr/>
        </p:nvSpPr>
        <p:spPr>
          <a:xfrm>
            <a:off x="7500958" y="428604"/>
            <a:ext cx="1200152" cy="135732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44444E-6 L -0.00399 -1.0678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5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5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8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71612"/>
            <a:ext cx="171424" cy="22700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128566" cy="542932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grpSp>
        <p:nvGrpSpPr>
          <p:cNvPr id="5" name="Группа 32"/>
          <p:cNvGrpSpPr/>
          <p:nvPr/>
        </p:nvGrpSpPr>
        <p:grpSpPr>
          <a:xfrm>
            <a:off x="2000232" y="0"/>
            <a:ext cx="5214974" cy="2143140"/>
            <a:chOff x="2000232" y="285728"/>
            <a:chExt cx="5214974" cy="2143140"/>
          </a:xfrm>
        </p:grpSpPr>
        <p:sp>
          <p:nvSpPr>
            <p:cNvPr id="31" name="Облако 30"/>
            <p:cNvSpPr/>
            <p:nvPr/>
          </p:nvSpPr>
          <p:spPr>
            <a:xfrm>
              <a:off x="2000232" y="285728"/>
              <a:ext cx="5214974" cy="214314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6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500298" y="714332"/>
              <a:ext cx="4347665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7200" b="1" dirty="0" smtClean="0">
                  <a:solidFill>
                    <a:schemeClr val="bg1"/>
                  </a:solidFill>
                </a:rPr>
                <a:t>2,16 + 1,14</a:t>
              </a:r>
              <a:endParaRPr lang="ru-RU" sz="7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Группа 36"/>
          <p:cNvGrpSpPr/>
          <p:nvPr/>
        </p:nvGrpSpPr>
        <p:grpSpPr>
          <a:xfrm rot="490362">
            <a:off x="4429477" y="2352493"/>
            <a:ext cx="1357322" cy="2974678"/>
            <a:chOff x="857224" y="3883322"/>
            <a:chExt cx="1357322" cy="2974678"/>
          </a:xfrm>
        </p:grpSpPr>
        <p:grpSp>
          <p:nvGrpSpPr>
            <p:cNvPr id="7" name="Группа 14"/>
            <p:cNvGrpSpPr/>
            <p:nvPr/>
          </p:nvGrpSpPr>
          <p:grpSpPr>
            <a:xfrm>
              <a:off x="857224" y="3883322"/>
              <a:ext cx="1357322" cy="2974678"/>
              <a:chOff x="2571736" y="500042"/>
              <a:chExt cx="1357322" cy="2974678"/>
            </a:xfrm>
            <a:solidFill>
              <a:srgbClr val="FF0000"/>
            </a:solidFill>
          </p:grpSpPr>
          <p:grpSp>
            <p:nvGrpSpPr>
              <p:cNvPr id="8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4" name="Овал 3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" name="Полилиния 11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" name="Полилиния 1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1007801" y="4250395"/>
              <a:ext cx="11256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3,5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Группа 35"/>
          <p:cNvGrpSpPr/>
          <p:nvPr/>
        </p:nvGrpSpPr>
        <p:grpSpPr>
          <a:xfrm rot="19185397">
            <a:off x="2451313" y="3595014"/>
            <a:ext cx="1357322" cy="2974677"/>
            <a:chOff x="2714612" y="3714753"/>
            <a:chExt cx="1357322" cy="2974677"/>
          </a:xfrm>
        </p:grpSpPr>
        <p:grpSp>
          <p:nvGrpSpPr>
            <p:cNvPr id="10" name="Группа 15"/>
            <p:cNvGrpSpPr/>
            <p:nvPr/>
          </p:nvGrpSpPr>
          <p:grpSpPr>
            <a:xfrm>
              <a:off x="2714612" y="3714753"/>
              <a:ext cx="1357322" cy="2974677"/>
              <a:chOff x="2571736" y="500043"/>
              <a:chExt cx="1357322" cy="2974677"/>
            </a:xfrm>
          </p:grpSpPr>
          <p:grpSp>
            <p:nvGrpSpPr>
              <p:cNvPr id="11" name="Группа 13"/>
              <p:cNvGrpSpPr/>
              <p:nvPr/>
            </p:nvGrpSpPr>
            <p:grpSpPr>
              <a:xfrm>
                <a:off x="2571736" y="500043"/>
                <a:ext cx="1357322" cy="2048885"/>
                <a:chOff x="2571736" y="500043"/>
                <a:chExt cx="1357322" cy="2048885"/>
              </a:xfrm>
            </p:grpSpPr>
            <p:sp>
              <p:nvSpPr>
                <p:cNvPr id="19" name="Овал 18"/>
                <p:cNvSpPr/>
                <p:nvPr/>
              </p:nvSpPr>
              <p:spPr>
                <a:xfrm>
                  <a:off x="2571736" y="500043"/>
                  <a:ext cx="1357322" cy="178595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8" name="Полилиния 1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2874808" y="4317032"/>
              <a:ext cx="103906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dirty="0" smtClean="0">
                  <a:solidFill>
                    <a:schemeClr val="bg1"/>
                  </a:solidFill>
                  <a:latin typeface="Arial Black" pitchFamily="34" charset="0"/>
                </a:rPr>
                <a:t>3,2</a:t>
              </a:r>
              <a:endParaRPr lang="ru-RU" sz="40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4" name="Группа 38"/>
          <p:cNvGrpSpPr/>
          <p:nvPr/>
        </p:nvGrpSpPr>
        <p:grpSpPr>
          <a:xfrm rot="20889047">
            <a:off x="3445688" y="3110111"/>
            <a:ext cx="1357322" cy="2779599"/>
            <a:chOff x="4386639" y="4267021"/>
            <a:chExt cx="1357322" cy="2779599"/>
          </a:xfrm>
        </p:grpSpPr>
        <p:grpSp>
          <p:nvGrpSpPr>
            <p:cNvPr id="15" name="Группа 20"/>
            <p:cNvGrpSpPr/>
            <p:nvPr/>
          </p:nvGrpSpPr>
          <p:grpSpPr>
            <a:xfrm>
              <a:off x="4386639" y="4267021"/>
              <a:ext cx="1357322" cy="2779599"/>
              <a:chOff x="2457813" y="695121"/>
              <a:chExt cx="1357322" cy="2779599"/>
            </a:xfrm>
            <a:solidFill>
              <a:srgbClr val="00B050"/>
            </a:solidFill>
          </p:grpSpPr>
          <p:grpSp>
            <p:nvGrpSpPr>
              <p:cNvPr id="16" name="Группа 13"/>
              <p:cNvGrpSpPr/>
              <p:nvPr/>
            </p:nvGrpSpPr>
            <p:grpSpPr>
              <a:xfrm>
                <a:off x="2457813" y="695121"/>
                <a:ext cx="1357322" cy="1953704"/>
                <a:chOff x="2457813" y="695121"/>
                <a:chExt cx="1357322" cy="1953704"/>
              </a:xfrm>
              <a:grpFill/>
            </p:grpSpPr>
            <p:sp>
              <p:nvSpPr>
                <p:cNvPr id="24" name="Овал 23"/>
                <p:cNvSpPr/>
                <p:nvPr/>
              </p:nvSpPr>
              <p:spPr>
                <a:xfrm>
                  <a:off x="2457813" y="695121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Полилиния 24"/>
                <p:cNvSpPr/>
                <p:nvPr/>
              </p:nvSpPr>
              <p:spPr>
                <a:xfrm>
                  <a:off x="3092764" y="2385897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3" name="Полилиния 2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4472613" y="4747402"/>
              <a:ext cx="11256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3,3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7" name="Группа 40"/>
          <p:cNvGrpSpPr/>
          <p:nvPr/>
        </p:nvGrpSpPr>
        <p:grpSpPr>
          <a:xfrm rot="1323839">
            <a:off x="4819235" y="3370846"/>
            <a:ext cx="1502334" cy="2974678"/>
            <a:chOff x="6669664" y="3883322"/>
            <a:chExt cx="1502334" cy="2974678"/>
          </a:xfrm>
        </p:grpSpPr>
        <p:grpSp>
          <p:nvGrpSpPr>
            <p:cNvPr id="21" name="Группа 25"/>
            <p:cNvGrpSpPr/>
            <p:nvPr/>
          </p:nvGrpSpPr>
          <p:grpSpPr>
            <a:xfrm>
              <a:off x="6715140" y="3883322"/>
              <a:ext cx="1357322" cy="2974678"/>
              <a:chOff x="2571736" y="500042"/>
              <a:chExt cx="1357322" cy="2974678"/>
            </a:xfrm>
            <a:solidFill>
              <a:schemeClr val="accent4"/>
            </a:solidFill>
          </p:grpSpPr>
          <p:grpSp>
            <p:nvGrpSpPr>
              <p:cNvPr id="22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29" name="Овал 2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Полилиния 2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8" name="Полилиния 2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6669664" y="4429132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3,21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42" name="Солнце 41">
            <a:hlinkClick r:id="rId2" action="ppaction://hlinksldjump"/>
          </p:cNvPr>
          <p:cNvSpPr/>
          <p:nvPr/>
        </p:nvSpPr>
        <p:spPr>
          <a:xfrm>
            <a:off x="7500958" y="428604"/>
            <a:ext cx="1200152" cy="135732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3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7 L -0.00781 -0.97384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4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71612"/>
            <a:ext cx="171424" cy="22700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128566" cy="542932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grpSp>
        <p:nvGrpSpPr>
          <p:cNvPr id="5" name="Группа 32"/>
          <p:cNvGrpSpPr/>
          <p:nvPr/>
        </p:nvGrpSpPr>
        <p:grpSpPr>
          <a:xfrm>
            <a:off x="2000232" y="0"/>
            <a:ext cx="5214974" cy="2143140"/>
            <a:chOff x="2000232" y="285728"/>
            <a:chExt cx="5214974" cy="2143140"/>
          </a:xfrm>
        </p:grpSpPr>
        <p:sp>
          <p:nvSpPr>
            <p:cNvPr id="31" name="Облако 30"/>
            <p:cNvSpPr/>
            <p:nvPr/>
          </p:nvSpPr>
          <p:spPr>
            <a:xfrm>
              <a:off x="2000232" y="285728"/>
              <a:ext cx="5214974" cy="214314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6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643174" y="642894"/>
              <a:ext cx="3701654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7200" b="1" dirty="0" smtClean="0">
                  <a:solidFill>
                    <a:schemeClr val="bg1"/>
                  </a:solidFill>
                </a:rPr>
                <a:t>5,23 - 1,2</a:t>
              </a:r>
              <a:endParaRPr lang="ru-RU" sz="7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Группа 36"/>
          <p:cNvGrpSpPr/>
          <p:nvPr/>
        </p:nvGrpSpPr>
        <p:grpSpPr>
          <a:xfrm>
            <a:off x="4500562" y="2285992"/>
            <a:ext cx="1451944" cy="2974678"/>
            <a:chOff x="857224" y="3883322"/>
            <a:chExt cx="1451944" cy="2974678"/>
          </a:xfrm>
        </p:grpSpPr>
        <p:grpSp>
          <p:nvGrpSpPr>
            <p:cNvPr id="7" name="Группа 14"/>
            <p:cNvGrpSpPr/>
            <p:nvPr/>
          </p:nvGrpSpPr>
          <p:grpSpPr>
            <a:xfrm>
              <a:off x="857224" y="3883322"/>
              <a:ext cx="1357322" cy="2974678"/>
              <a:chOff x="2571736" y="500042"/>
              <a:chExt cx="1357322" cy="2974678"/>
            </a:xfrm>
            <a:solidFill>
              <a:srgbClr val="FF0000"/>
            </a:solidFill>
          </p:grpSpPr>
          <p:grpSp>
            <p:nvGrpSpPr>
              <p:cNvPr id="8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4" name="Овал 3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" name="Полилиния 11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" name="Полилиния 1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928662" y="4357694"/>
              <a:ext cx="13805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dirty="0" smtClean="0">
                  <a:solidFill>
                    <a:schemeClr val="bg1"/>
                  </a:solidFill>
                  <a:latin typeface="Arial Black" pitchFamily="34" charset="0"/>
                </a:rPr>
                <a:t>4,03</a:t>
              </a:r>
              <a:endParaRPr lang="ru-RU" sz="40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Группа 35"/>
          <p:cNvGrpSpPr/>
          <p:nvPr/>
        </p:nvGrpSpPr>
        <p:grpSpPr>
          <a:xfrm rot="19185397">
            <a:off x="2469256" y="3393182"/>
            <a:ext cx="1502334" cy="2974678"/>
            <a:chOff x="2643174" y="3714752"/>
            <a:chExt cx="1502334" cy="2974678"/>
          </a:xfrm>
        </p:grpSpPr>
        <p:grpSp>
          <p:nvGrpSpPr>
            <p:cNvPr id="10" name="Группа 15"/>
            <p:cNvGrpSpPr/>
            <p:nvPr/>
          </p:nvGrpSpPr>
          <p:grpSpPr>
            <a:xfrm>
              <a:off x="2714612" y="3714752"/>
              <a:ext cx="1357322" cy="2974678"/>
              <a:chOff x="2571736" y="500042"/>
              <a:chExt cx="1357322" cy="2974678"/>
            </a:xfrm>
          </p:grpSpPr>
          <p:grpSp>
            <p:nvGrpSpPr>
              <p:cNvPr id="11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</p:grpSpPr>
            <p:sp>
              <p:nvSpPr>
                <p:cNvPr id="19" name="Овал 1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8" name="Полилиния 1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2643174" y="4286256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4,01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4" name="Группа 38"/>
          <p:cNvGrpSpPr/>
          <p:nvPr/>
        </p:nvGrpSpPr>
        <p:grpSpPr>
          <a:xfrm rot="20889047">
            <a:off x="3569882" y="3037339"/>
            <a:ext cx="1357322" cy="2904763"/>
            <a:chOff x="4485893" y="4141857"/>
            <a:chExt cx="1357322" cy="2904763"/>
          </a:xfrm>
        </p:grpSpPr>
        <p:grpSp>
          <p:nvGrpSpPr>
            <p:cNvPr id="15" name="Группа 20"/>
            <p:cNvGrpSpPr/>
            <p:nvPr/>
          </p:nvGrpSpPr>
          <p:grpSpPr>
            <a:xfrm>
              <a:off x="4485893" y="4141857"/>
              <a:ext cx="1357322" cy="2904763"/>
              <a:chOff x="2557067" y="569957"/>
              <a:chExt cx="1357322" cy="2904763"/>
            </a:xfrm>
            <a:solidFill>
              <a:srgbClr val="00B050"/>
            </a:solidFill>
          </p:grpSpPr>
          <p:grpSp>
            <p:nvGrpSpPr>
              <p:cNvPr id="16" name="Группа 13"/>
              <p:cNvGrpSpPr/>
              <p:nvPr/>
            </p:nvGrpSpPr>
            <p:grpSpPr>
              <a:xfrm>
                <a:off x="2557067" y="569957"/>
                <a:ext cx="1357322" cy="1978971"/>
                <a:chOff x="2557067" y="569957"/>
                <a:chExt cx="1357322" cy="1978971"/>
              </a:xfrm>
              <a:grpFill/>
            </p:grpSpPr>
            <p:sp>
              <p:nvSpPr>
                <p:cNvPr id="24" name="Овал 23"/>
                <p:cNvSpPr/>
                <p:nvPr/>
              </p:nvSpPr>
              <p:spPr>
                <a:xfrm>
                  <a:off x="2557067" y="569957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Полилиния 24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3" name="Полилиния 2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4617396" y="4558798"/>
              <a:ext cx="11256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4,3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7" name="Группа 40"/>
          <p:cNvGrpSpPr/>
          <p:nvPr/>
        </p:nvGrpSpPr>
        <p:grpSpPr>
          <a:xfrm rot="1323839">
            <a:off x="4819235" y="3370846"/>
            <a:ext cx="1502334" cy="2974678"/>
            <a:chOff x="6669664" y="3883322"/>
            <a:chExt cx="1502334" cy="2974678"/>
          </a:xfrm>
        </p:grpSpPr>
        <p:grpSp>
          <p:nvGrpSpPr>
            <p:cNvPr id="21" name="Группа 25"/>
            <p:cNvGrpSpPr/>
            <p:nvPr/>
          </p:nvGrpSpPr>
          <p:grpSpPr>
            <a:xfrm>
              <a:off x="6715140" y="3883322"/>
              <a:ext cx="1357322" cy="2974678"/>
              <a:chOff x="2571736" y="500042"/>
              <a:chExt cx="1357322" cy="2974678"/>
            </a:xfrm>
            <a:solidFill>
              <a:schemeClr val="accent4"/>
            </a:solidFill>
          </p:grpSpPr>
          <p:grpSp>
            <p:nvGrpSpPr>
              <p:cNvPr id="22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29" name="Овал 2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Полилиния 2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8" name="Полилиния 2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6669664" y="4429132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4,21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42" name="Солнце 41">
            <a:hlinkClick r:id="rId2" action="ppaction://hlinksldjump"/>
          </p:cNvPr>
          <p:cNvSpPr/>
          <p:nvPr/>
        </p:nvSpPr>
        <p:spPr>
          <a:xfrm>
            <a:off x="7500958" y="428604"/>
            <a:ext cx="1200152" cy="135732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48148E-6 L 0.00729 -0.858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4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5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8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71612"/>
            <a:ext cx="171424" cy="22700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128566" cy="542932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grpSp>
        <p:nvGrpSpPr>
          <p:cNvPr id="5" name="Группа 32"/>
          <p:cNvGrpSpPr/>
          <p:nvPr/>
        </p:nvGrpSpPr>
        <p:grpSpPr>
          <a:xfrm>
            <a:off x="2000232" y="285728"/>
            <a:ext cx="5214974" cy="2143140"/>
            <a:chOff x="2000232" y="285728"/>
            <a:chExt cx="5214974" cy="2143140"/>
          </a:xfrm>
        </p:grpSpPr>
        <p:sp>
          <p:nvSpPr>
            <p:cNvPr id="31" name="Облако 30"/>
            <p:cNvSpPr/>
            <p:nvPr/>
          </p:nvSpPr>
          <p:spPr>
            <a:xfrm>
              <a:off x="2000232" y="285728"/>
              <a:ext cx="5214974" cy="214314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6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786050" y="642918"/>
              <a:ext cx="3701654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7200" b="1" dirty="0" smtClean="0">
                  <a:solidFill>
                    <a:schemeClr val="bg1"/>
                  </a:solidFill>
                </a:rPr>
                <a:t>0,97 - 0,7</a:t>
              </a:r>
              <a:endParaRPr lang="ru-RU" sz="7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Группа 36"/>
          <p:cNvGrpSpPr/>
          <p:nvPr/>
        </p:nvGrpSpPr>
        <p:grpSpPr>
          <a:xfrm>
            <a:off x="4429124" y="2285992"/>
            <a:ext cx="1502334" cy="2974678"/>
            <a:chOff x="785786" y="3883322"/>
            <a:chExt cx="1502334" cy="2974678"/>
          </a:xfrm>
        </p:grpSpPr>
        <p:grpSp>
          <p:nvGrpSpPr>
            <p:cNvPr id="7" name="Группа 14"/>
            <p:cNvGrpSpPr/>
            <p:nvPr/>
          </p:nvGrpSpPr>
          <p:grpSpPr>
            <a:xfrm>
              <a:off x="857224" y="3883322"/>
              <a:ext cx="1357322" cy="2974678"/>
              <a:chOff x="2571736" y="500042"/>
              <a:chExt cx="1357322" cy="2974678"/>
            </a:xfrm>
            <a:solidFill>
              <a:srgbClr val="FF0000"/>
            </a:solidFill>
          </p:grpSpPr>
          <p:grpSp>
            <p:nvGrpSpPr>
              <p:cNvPr id="8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4" name="Овал 3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" name="Полилиния 11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" name="Полилиния 1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785786" y="4383388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0,27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Группа 35"/>
          <p:cNvGrpSpPr/>
          <p:nvPr/>
        </p:nvGrpSpPr>
        <p:grpSpPr>
          <a:xfrm rot="19185397">
            <a:off x="2469256" y="3393182"/>
            <a:ext cx="1502334" cy="2974678"/>
            <a:chOff x="2643174" y="3714752"/>
            <a:chExt cx="1502334" cy="2974678"/>
          </a:xfrm>
        </p:grpSpPr>
        <p:grpSp>
          <p:nvGrpSpPr>
            <p:cNvPr id="10" name="Группа 15"/>
            <p:cNvGrpSpPr/>
            <p:nvPr/>
          </p:nvGrpSpPr>
          <p:grpSpPr>
            <a:xfrm>
              <a:off x="2714612" y="3714752"/>
              <a:ext cx="1357322" cy="2974678"/>
              <a:chOff x="2571736" y="500042"/>
              <a:chExt cx="1357322" cy="2974678"/>
            </a:xfrm>
          </p:grpSpPr>
          <p:grpSp>
            <p:nvGrpSpPr>
              <p:cNvPr id="11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</p:grpSpPr>
            <p:sp>
              <p:nvSpPr>
                <p:cNvPr id="19" name="Овал 1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8" name="Полилиния 1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2643174" y="4286256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0,91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4" name="Группа 38"/>
          <p:cNvGrpSpPr/>
          <p:nvPr/>
        </p:nvGrpSpPr>
        <p:grpSpPr>
          <a:xfrm rot="20889047">
            <a:off x="3531008" y="2959607"/>
            <a:ext cx="1502334" cy="2974678"/>
            <a:chOff x="4455086" y="4071942"/>
            <a:chExt cx="1502334" cy="2974678"/>
          </a:xfrm>
        </p:grpSpPr>
        <p:grpSp>
          <p:nvGrpSpPr>
            <p:cNvPr id="15" name="Группа 20"/>
            <p:cNvGrpSpPr/>
            <p:nvPr/>
          </p:nvGrpSpPr>
          <p:grpSpPr>
            <a:xfrm>
              <a:off x="4500562" y="4071942"/>
              <a:ext cx="1357322" cy="2974678"/>
              <a:chOff x="2571736" y="500042"/>
              <a:chExt cx="1357322" cy="2974678"/>
            </a:xfrm>
            <a:solidFill>
              <a:srgbClr val="00B050"/>
            </a:solidFill>
          </p:grpSpPr>
          <p:grpSp>
            <p:nvGrpSpPr>
              <p:cNvPr id="16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24" name="Овал 23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Полилиния 24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3" name="Полилиния 2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4455086" y="4572007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0,17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7" name="Группа 40"/>
          <p:cNvGrpSpPr/>
          <p:nvPr/>
        </p:nvGrpSpPr>
        <p:grpSpPr>
          <a:xfrm rot="1323839">
            <a:off x="4866691" y="3360692"/>
            <a:ext cx="1357322" cy="2974678"/>
            <a:chOff x="6715140" y="3883322"/>
            <a:chExt cx="1357322" cy="2974678"/>
          </a:xfrm>
        </p:grpSpPr>
        <p:grpSp>
          <p:nvGrpSpPr>
            <p:cNvPr id="21" name="Группа 25"/>
            <p:cNvGrpSpPr/>
            <p:nvPr/>
          </p:nvGrpSpPr>
          <p:grpSpPr>
            <a:xfrm>
              <a:off x="6715140" y="3883322"/>
              <a:ext cx="1357322" cy="2974678"/>
              <a:chOff x="2571736" y="500042"/>
              <a:chExt cx="1357322" cy="2974678"/>
            </a:xfrm>
            <a:solidFill>
              <a:schemeClr val="accent4"/>
            </a:solidFill>
          </p:grpSpPr>
          <p:grpSp>
            <p:nvGrpSpPr>
              <p:cNvPr id="22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29" name="Овал 2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Полилиния 2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8" name="Полилиния 2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6858016" y="4429132"/>
              <a:ext cx="11256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0,9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42" name="Солнце 41">
            <a:hlinkClick r:id="rId2" action="ppaction://hlinksldjump"/>
          </p:cNvPr>
          <p:cNvSpPr/>
          <p:nvPr/>
        </p:nvSpPr>
        <p:spPr>
          <a:xfrm>
            <a:off x="7500958" y="428604"/>
            <a:ext cx="1200152" cy="135732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5185E-6 L 0.00781 -0.850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4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5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8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71612"/>
            <a:ext cx="171424" cy="22700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128566" cy="542932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grpSp>
        <p:nvGrpSpPr>
          <p:cNvPr id="5" name="Группа 32"/>
          <p:cNvGrpSpPr/>
          <p:nvPr/>
        </p:nvGrpSpPr>
        <p:grpSpPr>
          <a:xfrm>
            <a:off x="2000232" y="214290"/>
            <a:ext cx="5214974" cy="2143140"/>
            <a:chOff x="2000232" y="214290"/>
            <a:chExt cx="5214974" cy="2143140"/>
          </a:xfrm>
        </p:grpSpPr>
        <p:sp>
          <p:nvSpPr>
            <p:cNvPr id="31" name="Облако 30"/>
            <p:cNvSpPr/>
            <p:nvPr/>
          </p:nvSpPr>
          <p:spPr>
            <a:xfrm>
              <a:off x="2000232" y="214290"/>
              <a:ext cx="5214974" cy="214314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6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571736" y="714356"/>
              <a:ext cx="387958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7200" b="1" dirty="0" smtClean="0">
                  <a:solidFill>
                    <a:schemeClr val="bg1"/>
                  </a:solidFill>
                </a:rPr>
                <a:t>5,7 + 0,13</a:t>
              </a:r>
              <a:endParaRPr lang="ru-RU" sz="7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Группа 36"/>
          <p:cNvGrpSpPr/>
          <p:nvPr/>
        </p:nvGrpSpPr>
        <p:grpSpPr>
          <a:xfrm>
            <a:off x="4500562" y="2285992"/>
            <a:ext cx="1357322" cy="2974678"/>
            <a:chOff x="857224" y="3883322"/>
            <a:chExt cx="1357322" cy="2974678"/>
          </a:xfrm>
        </p:grpSpPr>
        <p:grpSp>
          <p:nvGrpSpPr>
            <p:cNvPr id="7" name="Группа 14"/>
            <p:cNvGrpSpPr/>
            <p:nvPr/>
          </p:nvGrpSpPr>
          <p:grpSpPr>
            <a:xfrm>
              <a:off x="857224" y="3883322"/>
              <a:ext cx="1357322" cy="2974678"/>
              <a:chOff x="2571736" y="500042"/>
              <a:chExt cx="1357322" cy="2974678"/>
            </a:xfrm>
            <a:solidFill>
              <a:srgbClr val="FF0000"/>
            </a:solidFill>
          </p:grpSpPr>
          <p:grpSp>
            <p:nvGrpSpPr>
              <p:cNvPr id="8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4" name="Овал 3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" name="Полилиния 11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" name="Полилиния 1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1000100" y="4311950"/>
              <a:ext cx="11256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5,2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Группа 35"/>
          <p:cNvGrpSpPr/>
          <p:nvPr/>
        </p:nvGrpSpPr>
        <p:grpSpPr>
          <a:xfrm rot="19185397">
            <a:off x="2469256" y="3393182"/>
            <a:ext cx="1502334" cy="2974678"/>
            <a:chOff x="2643174" y="3714752"/>
            <a:chExt cx="1502334" cy="2974678"/>
          </a:xfrm>
        </p:grpSpPr>
        <p:grpSp>
          <p:nvGrpSpPr>
            <p:cNvPr id="10" name="Группа 15"/>
            <p:cNvGrpSpPr/>
            <p:nvPr/>
          </p:nvGrpSpPr>
          <p:grpSpPr>
            <a:xfrm>
              <a:off x="2714612" y="3714752"/>
              <a:ext cx="1357322" cy="2974678"/>
              <a:chOff x="2571736" y="500042"/>
              <a:chExt cx="1357322" cy="2974678"/>
            </a:xfrm>
          </p:grpSpPr>
          <p:grpSp>
            <p:nvGrpSpPr>
              <p:cNvPr id="11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</p:grpSpPr>
            <p:sp>
              <p:nvSpPr>
                <p:cNvPr id="19" name="Овал 1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8" name="Полилиния 1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2643174" y="4286256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5,87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4" name="Группа 38"/>
          <p:cNvGrpSpPr/>
          <p:nvPr/>
        </p:nvGrpSpPr>
        <p:grpSpPr>
          <a:xfrm rot="20889047">
            <a:off x="3576649" y="2961192"/>
            <a:ext cx="1395944" cy="2974678"/>
            <a:chOff x="4500562" y="4071942"/>
            <a:chExt cx="1395944" cy="2974678"/>
          </a:xfrm>
        </p:grpSpPr>
        <p:grpSp>
          <p:nvGrpSpPr>
            <p:cNvPr id="15" name="Группа 20"/>
            <p:cNvGrpSpPr/>
            <p:nvPr/>
          </p:nvGrpSpPr>
          <p:grpSpPr>
            <a:xfrm>
              <a:off x="4500562" y="4071942"/>
              <a:ext cx="1357322" cy="2974678"/>
              <a:chOff x="2571736" y="500042"/>
              <a:chExt cx="1357322" cy="2974678"/>
            </a:xfrm>
            <a:solidFill>
              <a:srgbClr val="00B050"/>
            </a:solidFill>
          </p:grpSpPr>
          <p:grpSp>
            <p:nvGrpSpPr>
              <p:cNvPr id="16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24" name="Овал 23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Полилиния 24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3" name="Полилиния 2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4516000" y="4602785"/>
              <a:ext cx="13805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dirty="0" smtClean="0">
                  <a:solidFill>
                    <a:schemeClr val="bg1"/>
                  </a:solidFill>
                  <a:latin typeface="Arial Black" pitchFamily="34" charset="0"/>
                </a:rPr>
                <a:t>5,73</a:t>
              </a:r>
              <a:endParaRPr lang="ru-RU" sz="40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7" name="Группа 40"/>
          <p:cNvGrpSpPr/>
          <p:nvPr/>
        </p:nvGrpSpPr>
        <p:grpSpPr>
          <a:xfrm rot="1323839">
            <a:off x="4819235" y="3370846"/>
            <a:ext cx="1502334" cy="2974678"/>
            <a:chOff x="6669664" y="3883322"/>
            <a:chExt cx="1502334" cy="2974678"/>
          </a:xfrm>
        </p:grpSpPr>
        <p:grpSp>
          <p:nvGrpSpPr>
            <p:cNvPr id="21" name="Группа 25"/>
            <p:cNvGrpSpPr/>
            <p:nvPr/>
          </p:nvGrpSpPr>
          <p:grpSpPr>
            <a:xfrm>
              <a:off x="6715140" y="3883322"/>
              <a:ext cx="1357322" cy="2974678"/>
              <a:chOff x="2571736" y="500042"/>
              <a:chExt cx="1357322" cy="2974678"/>
            </a:xfrm>
            <a:solidFill>
              <a:schemeClr val="accent4"/>
            </a:solidFill>
          </p:grpSpPr>
          <p:grpSp>
            <p:nvGrpSpPr>
              <p:cNvPr id="22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29" name="Овал 2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Полилиния 2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8" name="Полилиния 2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6669664" y="4429132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5,83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42" name="Солнце 41">
            <a:hlinkClick r:id="rId2" action="ppaction://hlinksldjump"/>
          </p:cNvPr>
          <p:cNvSpPr/>
          <p:nvPr/>
        </p:nvSpPr>
        <p:spPr>
          <a:xfrm>
            <a:off x="7500958" y="428604"/>
            <a:ext cx="1200152" cy="135732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33333E-6 L 0.00104 -0.964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4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5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8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71612"/>
            <a:ext cx="171424" cy="22700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128566" cy="542932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grpSp>
        <p:nvGrpSpPr>
          <p:cNvPr id="5" name="Группа 32"/>
          <p:cNvGrpSpPr/>
          <p:nvPr/>
        </p:nvGrpSpPr>
        <p:grpSpPr>
          <a:xfrm>
            <a:off x="2000232" y="214290"/>
            <a:ext cx="5214974" cy="2143140"/>
            <a:chOff x="2000232" y="214290"/>
            <a:chExt cx="5214974" cy="2143140"/>
          </a:xfrm>
        </p:grpSpPr>
        <p:sp>
          <p:nvSpPr>
            <p:cNvPr id="31" name="Облако 30"/>
            <p:cNvSpPr/>
            <p:nvPr/>
          </p:nvSpPr>
          <p:spPr>
            <a:xfrm>
              <a:off x="2000232" y="214290"/>
              <a:ext cx="5214974" cy="214314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6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143240" y="714356"/>
              <a:ext cx="2704587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7200" b="1" dirty="0" smtClean="0">
                  <a:solidFill>
                    <a:schemeClr val="bg1"/>
                  </a:solidFill>
                </a:rPr>
                <a:t>7 – 4,4</a:t>
              </a:r>
              <a:endParaRPr lang="ru-RU" sz="7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Группа 36"/>
          <p:cNvGrpSpPr/>
          <p:nvPr/>
        </p:nvGrpSpPr>
        <p:grpSpPr>
          <a:xfrm>
            <a:off x="4500562" y="2285992"/>
            <a:ext cx="1357322" cy="2974678"/>
            <a:chOff x="857224" y="3883322"/>
            <a:chExt cx="1357322" cy="2974678"/>
          </a:xfrm>
        </p:grpSpPr>
        <p:grpSp>
          <p:nvGrpSpPr>
            <p:cNvPr id="7" name="Группа 14"/>
            <p:cNvGrpSpPr/>
            <p:nvPr/>
          </p:nvGrpSpPr>
          <p:grpSpPr>
            <a:xfrm>
              <a:off x="857224" y="3883322"/>
              <a:ext cx="1357322" cy="2974678"/>
              <a:chOff x="2571736" y="500042"/>
              <a:chExt cx="1357322" cy="2974678"/>
            </a:xfrm>
            <a:solidFill>
              <a:srgbClr val="FF0000"/>
            </a:solidFill>
          </p:grpSpPr>
          <p:grpSp>
            <p:nvGrpSpPr>
              <p:cNvPr id="8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4" name="Овал 3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" name="Полилиния 11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" name="Полилиния 1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1000100" y="4311950"/>
              <a:ext cx="11256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3,4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Группа 35"/>
          <p:cNvGrpSpPr/>
          <p:nvPr/>
        </p:nvGrpSpPr>
        <p:grpSpPr>
          <a:xfrm rot="19185397">
            <a:off x="2540947" y="3393872"/>
            <a:ext cx="1357322" cy="2974678"/>
            <a:chOff x="2714612" y="3714752"/>
            <a:chExt cx="1357322" cy="2974678"/>
          </a:xfrm>
        </p:grpSpPr>
        <p:grpSp>
          <p:nvGrpSpPr>
            <p:cNvPr id="10" name="Группа 15"/>
            <p:cNvGrpSpPr/>
            <p:nvPr/>
          </p:nvGrpSpPr>
          <p:grpSpPr>
            <a:xfrm>
              <a:off x="2714612" y="3714752"/>
              <a:ext cx="1357322" cy="2974678"/>
              <a:chOff x="2571736" y="500042"/>
              <a:chExt cx="1357322" cy="2974678"/>
            </a:xfrm>
          </p:grpSpPr>
          <p:grpSp>
            <p:nvGrpSpPr>
              <p:cNvPr id="11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</p:grpSpPr>
            <p:sp>
              <p:nvSpPr>
                <p:cNvPr id="19" name="Овал 1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8" name="Полилиния 1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2831526" y="4286256"/>
              <a:ext cx="11256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5,8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4" name="Группа 38"/>
          <p:cNvGrpSpPr/>
          <p:nvPr/>
        </p:nvGrpSpPr>
        <p:grpSpPr>
          <a:xfrm rot="20889047">
            <a:off x="3577060" y="2965157"/>
            <a:ext cx="1357322" cy="2974678"/>
            <a:chOff x="4500562" y="4071942"/>
            <a:chExt cx="1357322" cy="2974678"/>
          </a:xfrm>
        </p:grpSpPr>
        <p:grpSp>
          <p:nvGrpSpPr>
            <p:cNvPr id="15" name="Группа 20"/>
            <p:cNvGrpSpPr/>
            <p:nvPr/>
          </p:nvGrpSpPr>
          <p:grpSpPr>
            <a:xfrm>
              <a:off x="4500562" y="4071942"/>
              <a:ext cx="1357322" cy="2974678"/>
              <a:chOff x="2571736" y="500042"/>
              <a:chExt cx="1357322" cy="2974678"/>
            </a:xfrm>
            <a:solidFill>
              <a:srgbClr val="00B050"/>
            </a:solidFill>
          </p:grpSpPr>
          <p:grpSp>
            <p:nvGrpSpPr>
              <p:cNvPr id="16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24" name="Овал 23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Полилиния 24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3" name="Полилиния 2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4643438" y="4572009"/>
              <a:ext cx="11256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3,3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7" name="Группа 40"/>
          <p:cNvGrpSpPr/>
          <p:nvPr/>
        </p:nvGrpSpPr>
        <p:grpSpPr>
          <a:xfrm rot="1323839">
            <a:off x="4866691" y="3360692"/>
            <a:ext cx="1357322" cy="2974678"/>
            <a:chOff x="6715140" y="3883322"/>
            <a:chExt cx="1357322" cy="2974678"/>
          </a:xfrm>
        </p:grpSpPr>
        <p:grpSp>
          <p:nvGrpSpPr>
            <p:cNvPr id="21" name="Группа 25"/>
            <p:cNvGrpSpPr/>
            <p:nvPr/>
          </p:nvGrpSpPr>
          <p:grpSpPr>
            <a:xfrm>
              <a:off x="6715140" y="3883322"/>
              <a:ext cx="1357322" cy="2974678"/>
              <a:chOff x="2571736" y="500042"/>
              <a:chExt cx="1357322" cy="2974678"/>
            </a:xfrm>
            <a:solidFill>
              <a:schemeClr val="accent4"/>
            </a:solidFill>
          </p:grpSpPr>
          <p:grpSp>
            <p:nvGrpSpPr>
              <p:cNvPr id="22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29" name="Овал 2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Полилиния 2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8" name="Полилиния 2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6858016" y="4429133"/>
              <a:ext cx="11256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2,6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42" name="Солнце 41">
            <a:hlinkClick r:id="rId2" action="ppaction://hlinksldjump"/>
          </p:cNvPr>
          <p:cNvSpPr/>
          <p:nvPr/>
        </p:nvSpPr>
        <p:spPr>
          <a:xfrm>
            <a:off x="7500958" y="428604"/>
            <a:ext cx="1200152" cy="135732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33333E-6 L 0.00104 -0.964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4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5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8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71612"/>
            <a:ext cx="171424" cy="22700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128566" cy="542932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grpSp>
        <p:nvGrpSpPr>
          <p:cNvPr id="5" name="Группа 32"/>
          <p:cNvGrpSpPr/>
          <p:nvPr/>
        </p:nvGrpSpPr>
        <p:grpSpPr>
          <a:xfrm>
            <a:off x="2000232" y="214290"/>
            <a:ext cx="5214974" cy="2143140"/>
            <a:chOff x="2000232" y="214290"/>
            <a:chExt cx="5214974" cy="2143140"/>
          </a:xfrm>
        </p:grpSpPr>
        <p:sp>
          <p:nvSpPr>
            <p:cNvPr id="31" name="Облако 30"/>
            <p:cNvSpPr/>
            <p:nvPr/>
          </p:nvSpPr>
          <p:spPr>
            <a:xfrm>
              <a:off x="2000232" y="214290"/>
              <a:ext cx="5214974" cy="214314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6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28926" y="642918"/>
              <a:ext cx="317266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7200" b="1" dirty="0" smtClean="0">
                  <a:solidFill>
                    <a:schemeClr val="bg1"/>
                  </a:solidFill>
                </a:rPr>
                <a:t>10,9 – 1</a:t>
              </a:r>
              <a:endParaRPr lang="ru-RU" sz="7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Группа 36"/>
          <p:cNvGrpSpPr/>
          <p:nvPr/>
        </p:nvGrpSpPr>
        <p:grpSpPr>
          <a:xfrm>
            <a:off x="4500562" y="2285992"/>
            <a:ext cx="1502334" cy="2974678"/>
            <a:chOff x="857224" y="3883322"/>
            <a:chExt cx="1502334" cy="2974678"/>
          </a:xfrm>
        </p:grpSpPr>
        <p:grpSp>
          <p:nvGrpSpPr>
            <p:cNvPr id="7" name="Группа 14"/>
            <p:cNvGrpSpPr/>
            <p:nvPr/>
          </p:nvGrpSpPr>
          <p:grpSpPr>
            <a:xfrm>
              <a:off x="857224" y="3883322"/>
              <a:ext cx="1357322" cy="2974678"/>
              <a:chOff x="2571736" y="500042"/>
              <a:chExt cx="1357322" cy="2974678"/>
            </a:xfrm>
            <a:solidFill>
              <a:srgbClr val="FF0000"/>
            </a:solidFill>
          </p:grpSpPr>
          <p:grpSp>
            <p:nvGrpSpPr>
              <p:cNvPr id="8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4" name="Овал 3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" name="Полилиния 11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" name="Полилиния 1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857224" y="4311950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11,9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Группа 35"/>
          <p:cNvGrpSpPr/>
          <p:nvPr/>
        </p:nvGrpSpPr>
        <p:grpSpPr>
          <a:xfrm rot="19185397">
            <a:off x="2540947" y="3393872"/>
            <a:ext cx="1357322" cy="2974678"/>
            <a:chOff x="2714612" y="3714752"/>
            <a:chExt cx="1357322" cy="2974678"/>
          </a:xfrm>
        </p:grpSpPr>
        <p:grpSp>
          <p:nvGrpSpPr>
            <p:cNvPr id="10" name="Группа 15"/>
            <p:cNvGrpSpPr/>
            <p:nvPr/>
          </p:nvGrpSpPr>
          <p:grpSpPr>
            <a:xfrm>
              <a:off x="2714612" y="3714752"/>
              <a:ext cx="1357322" cy="2974678"/>
              <a:chOff x="2571736" y="500042"/>
              <a:chExt cx="1357322" cy="2974678"/>
            </a:xfrm>
          </p:grpSpPr>
          <p:grpSp>
            <p:nvGrpSpPr>
              <p:cNvPr id="11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</p:grpSpPr>
            <p:sp>
              <p:nvSpPr>
                <p:cNvPr id="19" name="Овал 1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8" name="Полилиния 1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2831526" y="4286255"/>
              <a:ext cx="11256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9,9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4" name="Группа 38"/>
          <p:cNvGrpSpPr/>
          <p:nvPr/>
        </p:nvGrpSpPr>
        <p:grpSpPr>
          <a:xfrm rot="20889047">
            <a:off x="3474709" y="3027267"/>
            <a:ext cx="1502334" cy="2919431"/>
            <a:chOff x="4391765" y="4127189"/>
            <a:chExt cx="1502334" cy="2919431"/>
          </a:xfrm>
        </p:grpSpPr>
        <p:grpSp>
          <p:nvGrpSpPr>
            <p:cNvPr id="15" name="Группа 20"/>
            <p:cNvGrpSpPr/>
            <p:nvPr/>
          </p:nvGrpSpPr>
          <p:grpSpPr>
            <a:xfrm>
              <a:off x="4415979" y="4127189"/>
              <a:ext cx="1357322" cy="2919431"/>
              <a:chOff x="2487153" y="555289"/>
              <a:chExt cx="1357322" cy="2919431"/>
            </a:xfrm>
            <a:solidFill>
              <a:srgbClr val="00B050"/>
            </a:solidFill>
          </p:grpSpPr>
          <p:grpSp>
            <p:nvGrpSpPr>
              <p:cNvPr id="16" name="Группа 13"/>
              <p:cNvGrpSpPr/>
              <p:nvPr/>
            </p:nvGrpSpPr>
            <p:grpSpPr>
              <a:xfrm>
                <a:off x="2487153" y="555289"/>
                <a:ext cx="1357322" cy="1993639"/>
                <a:chOff x="2487153" y="555289"/>
                <a:chExt cx="1357322" cy="1993639"/>
              </a:xfrm>
              <a:grpFill/>
            </p:grpSpPr>
            <p:sp>
              <p:nvSpPr>
                <p:cNvPr id="24" name="Овал 23"/>
                <p:cNvSpPr/>
                <p:nvPr/>
              </p:nvSpPr>
              <p:spPr>
                <a:xfrm>
                  <a:off x="2487153" y="555289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Полилиния 24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3" name="Полилиния 2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4391765" y="4590494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10,8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7" name="Группа 40"/>
          <p:cNvGrpSpPr/>
          <p:nvPr/>
        </p:nvGrpSpPr>
        <p:grpSpPr>
          <a:xfrm rot="1323839">
            <a:off x="4866691" y="3360692"/>
            <a:ext cx="1357322" cy="2974678"/>
            <a:chOff x="6715140" y="3883322"/>
            <a:chExt cx="1357322" cy="2974678"/>
          </a:xfrm>
        </p:grpSpPr>
        <p:grpSp>
          <p:nvGrpSpPr>
            <p:cNvPr id="21" name="Группа 25"/>
            <p:cNvGrpSpPr/>
            <p:nvPr/>
          </p:nvGrpSpPr>
          <p:grpSpPr>
            <a:xfrm>
              <a:off x="6715140" y="3883322"/>
              <a:ext cx="1357322" cy="2974678"/>
              <a:chOff x="2571736" y="500042"/>
              <a:chExt cx="1357322" cy="2974678"/>
            </a:xfrm>
            <a:solidFill>
              <a:schemeClr val="accent4"/>
            </a:solidFill>
          </p:grpSpPr>
          <p:grpSp>
            <p:nvGrpSpPr>
              <p:cNvPr id="22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29" name="Овал 2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Полилиния 2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8" name="Полилиния 2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6858016" y="4429133"/>
              <a:ext cx="11256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9,8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42" name="Солнце 41">
            <a:hlinkClick r:id="rId2" action="ppaction://hlinksldjump"/>
          </p:cNvPr>
          <p:cNvSpPr/>
          <p:nvPr/>
        </p:nvSpPr>
        <p:spPr>
          <a:xfrm>
            <a:off x="7500958" y="428604"/>
            <a:ext cx="1200152" cy="135732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3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00955 -1.0412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-5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71612"/>
            <a:ext cx="171424" cy="22700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128566" cy="542932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grpSp>
        <p:nvGrpSpPr>
          <p:cNvPr id="5" name="Группа 32"/>
          <p:cNvGrpSpPr/>
          <p:nvPr/>
        </p:nvGrpSpPr>
        <p:grpSpPr>
          <a:xfrm>
            <a:off x="2000232" y="0"/>
            <a:ext cx="5214974" cy="2143140"/>
            <a:chOff x="2000232" y="285728"/>
            <a:chExt cx="5214974" cy="2143140"/>
          </a:xfrm>
        </p:grpSpPr>
        <p:sp>
          <p:nvSpPr>
            <p:cNvPr id="31" name="Облако 30"/>
            <p:cNvSpPr/>
            <p:nvPr/>
          </p:nvSpPr>
          <p:spPr>
            <a:xfrm>
              <a:off x="2000232" y="285728"/>
              <a:ext cx="5214974" cy="214314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6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857488" y="714332"/>
              <a:ext cx="341151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7200" b="1" dirty="0" smtClean="0">
                  <a:solidFill>
                    <a:schemeClr val="bg1"/>
                  </a:solidFill>
                </a:rPr>
                <a:t>7,6 + 1,8</a:t>
              </a:r>
              <a:endParaRPr lang="ru-RU" sz="7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Группа 36"/>
          <p:cNvGrpSpPr/>
          <p:nvPr/>
        </p:nvGrpSpPr>
        <p:grpSpPr>
          <a:xfrm rot="490362">
            <a:off x="4429477" y="2352493"/>
            <a:ext cx="1357322" cy="2974678"/>
            <a:chOff x="857224" y="3883322"/>
            <a:chExt cx="1357322" cy="2974678"/>
          </a:xfrm>
        </p:grpSpPr>
        <p:grpSp>
          <p:nvGrpSpPr>
            <p:cNvPr id="7" name="Группа 14"/>
            <p:cNvGrpSpPr/>
            <p:nvPr/>
          </p:nvGrpSpPr>
          <p:grpSpPr>
            <a:xfrm>
              <a:off x="857224" y="3883322"/>
              <a:ext cx="1357322" cy="2974678"/>
              <a:chOff x="2571736" y="500042"/>
              <a:chExt cx="1357322" cy="2974678"/>
            </a:xfrm>
            <a:solidFill>
              <a:srgbClr val="FF0000"/>
            </a:solidFill>
          </p:grpSpPr>
          <p:grpSp>
            <p:nvGrpSpPr>
              <p:cNvPr id="8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4" name="Овал 3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" name="Полилиния 11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" name="Полилиния 1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1007801" y="4250395"/>
              <a:ext cx="11256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8,4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Группа 35"/>
          <p:cNvGrpSpPr/>
          <p:nvPr/>
        </p:nvGrpSpPr>
        <p:grpSpPr>
          <a:xfrm rot="19185397">
            <a:off x="2440537" y="3594323"/>
            <a:ext cx="1380506" cy="2974677"/>
            <a:chOff x="2704089" y="3714753"/>
            <a:chExt cx="1380506" cy="2974677"/>
          </a:xfrm>
        </p:grpSpPr>
        <p:grpSp>
          <p:nvGrpSpPr>
            <p:cNvPr id="10" name="Группа 15"/>
            <p:cNvGrpSpPr/>
            <p:nvPr/>
          </p:nvGrpSpPr>
          <p:grpSpPr>
            <a:xfrm>
              <a:off x="2714612" y="3714753"/>
              <a:ext cx="1357322" cy="2974677"/>
              <a:chOff x="2571736" y="500043"/>
              <a:chExt cx="1357322" cy="2974677"/>
            </a:xfrm>
          </p:grpSpPr>
          <p:grpSp>
            <p:nvGrpSpPr>
              <p:cNvPr id="11" name="Группа 13"/>
              <p:cNvGrpSpPr/>
              <p:nvPr/>
            </p:nvGrpSpPr>
            <p:grpSpPr>
              <a:xfrm>
                <a:off x="2571736" y="500043"/>
                <a:ext cx="1357322" cy="2048885"/>
                <a:chOff x="2571736" y="500043"/>
                <a:chExt cx="1357322" cy="2048885"/>
              </a:xfrm>
            </p:grpSpPr>
            <p:sp>
              <p:nvSpPr>
                <p:cNvPr id="19" name="Овал 18"/>
                <p:cNvSpPr/>
                <p:nvPr/>
              </p:nvSpPr>
              <p:spPr>
                <a:xfrm>
                  <a:off x="2571736" y="500043"/>
                  <a:ext cx="1357322" cy="178595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8" name="Полилиния 1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2704089" y="4317032"/>
              <a:ext cx="13805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dirty="0" smtClean="0">
                  <a:solidFill>
                    <a:schemeClr val="bg1"/>
                  </a:solidFill>
                  <a:latin typeface="Arial Black" pitchFamily="34" charset="0"/>
                </a:rPr>
                <a:t>8,13</a:t>
              </a:r>
              <a:endParaRPr lang="ru-RU" sz="40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4" name="Группа 38"/>
          <p:cNvGrpSpPr/>
          <p:nvPr/>
        </p:nvGrpSpPr>
        <p:grpSpPr>
          <a:xfrm rot="20889047">
            <a:off x="3445688" y="3110111"/>
            <a:ext cx="1357322" cy="2779599"/>
            <a:chOff x="4386639" y="4267021"/>
            <a:chExt cx="1357322" cy="2779599"/>
          </a:xfrm>
        </p:grpSpPr>
        <p:grpSp>
          <p:nvGrpSpPr>
            <p:cNvPr id="15" name="Группа 20"/>
            <p:cNvGrpSpPr/>
            <p:nvPr/>
          </p:nvGrpSpPr>
          <p:grpSpPr>
            <a:xfrm>
              <a:off x="4386639" y="4267021"/>
              <a:ext cx="1357322" cy="2779599"/>
              <a:chOff x="2457813" y="695121"/>
              <a:chExt cx="1357322" cy="2779599"/>
            </a:xfrm>
            <a:solidFill>
              <a:srgbClr val="00B050"/>
            </a:solidFill>
          </p:grpSpPr>
          <p:grpSp>
            <p:nvGrpSpPr>
              <p:cNvPr id="16" name="Группа 13"/>
              <p:cNvGrpSpPr/>
              <p:nvPr/>
            </p:nvGrpSpPr>
            <p:grpSpPr>
              <a:xfrm>
                <a:off x="2457813" y="695121"/>
                <a:ext cx="1357322" cy="1953704"/>
                <a:chOff x="2457813" y="695121"/>
                <a:chExt cx="1357322" cy="1953704"/>
              </a:xfrm>
              <a:grpFill/>
            </p:grpSpPr>
            <p:sp>
              <p:nvSpPr>
                <p:cNvPr id="24" name="Овал 23"/>
                <p:cNvSpPr/>
                <p:nvPr/>
              </p:nvSpPr>
              <p:spPr>
                <a:xfrm>
                  <a:off x="2457813" y="695121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Полилиния 24"/>
                <p:cNvSpPr/>
                <p:nvPr/>
              </p:nvSpPr>
              <p:spPr>
                <a:xfrm>
                  <a:off x="3092764" y="2385897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3" name="Полилиния 2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4472613" y="4747403"/>
              <a:ext cx="11256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9,4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7" name="Группа 40"/>
          <p:cNvGrpSpPr/>
          <p:nvPr/>
        </p:nvGrpSpPr>
        <p:grpSpPr>
          <a:xfrm rot="1323839">
            <a:off x="4819235" y="3370846"/>
            <a:ext cx="1502334" cy="2974678"/>
            <a:chOff x="6669664" y="3883322"/>
            <a:chExt cx="1502334" cy="2974678"/>
          </a:xfrm>
        </p:grpSpPr>
        <p:grpSp>
          <p:nvGrpSpPr>
            <p:cNvPr id="21" name="Группа 25"/>
            <p:cNvGrpSpPr/>
            <p:nvPr/>
          </p:nvGrpSpPr>
          <p:grpSpPr>
            <a:xfrm>
              <a:off x="6715140" y="3883322"/>
              <a:ext cx="1357322" cy="2974678"/>
              <a:chOff x="2571736" y="500042"/>
              <a:chExt cx="1357322" cy="2974678"/>
            </a:xfrm>
            <a:solidFill>
              <a:schemeClr val="accent4"/>
            </a:solidFill>
          </p:grpSpPr>
          <p:grpSp>
            <p:nvGrpSpPr>
              <p:cNvPr id="22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29" name="Овал 2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Полилиния 2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8" name="Полилиния 2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6669664" y="4429132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8,14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42" name="Солнце 41">
            <a:hlinkClick r:id="rId2" action="ppaction://hlinksldjump"/>
          </p:cNvPr>
          <p:cNvSpPr/>
          <p:nvPr/>
        </p:nvSpPr>
        <p:spPr>
          <a:xfrm>
            <a:off x="7500958" y="428604"/>
            <a:ext cx="1200152" cy="135732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3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7 L -0.00781 -0.97384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4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71612"/>
            <a:ext cx="171424" cy="22700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128566" cy="542932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grpSp>
        <p:nvGrpSpPr>
          <p:cNvPr id="5" name="Группа 32"/>
          <p:cNvGrpSpPr/>
          <p:nvPr/>
        </p:nvGrpSpPr>
        <p:grpSpPr>
          <a:xfrm>
            <a:off x="2000232" y="214290"/>
            <a:ext cx="5214974" cy="2143140"/>
            <a:chOff x="2000232" y="214290"/>
            <a:chExt cx="5214974" cy="2143140"/>
          </a:xfrm>
        </p:grpSpPr>
        <p:sp>
          <p:nvSpPr>
            <p:cNvPr id="31" name="Облако 30"/>
            <p:cNvSpPr/>
            <p:nvPr/>
          </p:nvSpPr>
          <p:spPr>
            <a:xfrm>
              <a:off x="2000232" y="214290"/>
              <a:ext cx="5214974" cy="214314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6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286116" y="714356"/>
              <a:ext cx="2704587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7200" b="1" dirty="0" smtClean="0">
                  <a:solidFill>
                    <a:schemeClr val="bg1"/>
                  </a:solidFill>
                </a:rPr>
                <a:t>3 – 0,7</a:t>
              </a:r>
              <a:endParaRPr lang="ru-RU" sz="7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Группа 36"/>
          <p:cNvGrpSpPr/>
          <p:nvPr/>
        </p:nvGrpSpPr>
        <p:grpSpPr>
          <a:xfrm>
            <a:off x="4500562" y="2285992"/>
            <a:ext cx="1357322" cy="2974678"/>
            <a:chOff x="857224" y="3883322"/>
            <a:chExt cx="1357322" cy="2974678"/>
          </a:xfrm>
        </p:grpSpPr>
        <p:grpSp>
          <p:nvGrpSpPr>
            <p:cNvPr id="7" name="Группа 14"/>
            <p:cNvGrpSpPr/>
            <p:nvPr/>
          </p:nvGrpSpPr>
          <p:grpSpPr>
            <a:xfrm>
              <a:off x="857224" y="3883322"/>
              <a:ext cx="1357322" cy="2974678"/>
              <a:chOff x="2571736" y="500042"/>
              <a:chExt cx="1357322" cy="2974678"/>
            </a:xfrm>
            <a:solidFill>
              <a:srgbClr val="FF0000"/>
            </a:solidFill>
          </p:grpSpPr>
          <p:grpSp>
            <p:nvGrpSpPr>
              <p:cNvPr id="8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4" name="Овал 3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" name="Полилиния 11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" name="Полилиния 1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1071538" y="4311950"/>
              <a:ext cx="11256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2,7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Группа 35"/>
          <p:cNvGrpSpPr/>
          <p:nvPr/>
        </p:nvGrpSpPr>
        <p:grpSpPr>
          <a:xfrm rot="19185397">
            <a:off x="2540947" y="3393872"/>
            <a:ext cx="1357322" cy="2974678"/>
            <a:chOff x="2714612" y="3714752"/>
            <a:chExt cx="1357322" cy="2974678"/>
          </a:xfrm>
        </p:grpSpPr>
        <p:grpSp>
          <p:nvGrpSpPr>
            <p:cNvPr id="10" name="Группа 15"/>
            <p:cNvGrpSpPr/>
            <p:nvPr/>
          </p:nvGrpSpPr>
          <p:grpSpPr>
            <a:xfrm>
              <a:off x="2714612" y="3714752"/>
              <a:ext cx="1357322" cy="2974678"/>
              <a:chOff x="2571736" y="500042"/>
              <a:chExt cx="1357322" cy="2974678"/>
            </a:xfrm>
          </p:grpSpPr>
          <p:grpSp>
            <p:nvGrpSpPr>
              <p:cNvPr id="11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</p:grpSpPr>
            <p:sp>
              <p:nvSpPr>
                <p:cNvPr id="19" name="Овал 1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8" name="Полилиния 1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2831526" y="4286255"/>
              <a:ext cx="11256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2,3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4" name="Группа 38"/>
          <p:cNvGrpSpPr/>
          <p:nvPr/>
        </p:nvGrpSpPr>
        <p:grpSpPr>
          <a:xfrm rot="20889047">
            <a:off x="3499952" y="3037183"/>
            <a:ext cx="1357322" cy="2919431"/>
            <a:chOff x="4415979" y="4127189"/>
            <a:chExt cx="1357322" cy="2919431"/>
          </a:xfrm>
        </p:grpSpPr>
        <p:grpSp>
          <p:nvGrpSpPr>
            <p:cNvPr id="15" name="Группа 20"/>
            <p:cNvGrpSpPr/>
            <p:nvPr/>
          </p:nvGrpSpPr>
          <p:grpSpPr>
            <a:xfrm>
              <a:off x="4415979" y="4127189"/>
              <a:ext cx="1357322" cy="2919431"/>
              <a:chOff x="2487153" y="555289"/>
              <a:chExt cx="1357322" cy="2919431"/>
            </a:xfrm>
            <a:solidFill>
              <a:srgbClr val="00B050"/>
            </a:solidFill>
          </p:grpSpPr>
          <p:grpSp>
            <p:nvGrpSpPr>
              <p:cNvPr id="16" name="Группа 13"/>
              <p:cNvGrpSpPr/>
              <p:nvPr/>
            </p:nvGrpSpPr>
            <p:grpSpPr>
              <a:xfrm>
                <a:off x="2487153" y="555289"/>
                <a:ext cx="1357322" cy="1993639"/>
                <a:chOff x="2487153" y="555289"/>
                <a:chExt cx="1357322" cy="1993639"/>
              </a:xfrm>
              <a:grpFill/>
            </p:grpSpPr>
            <p:sp>
              <p:nvSpPr>
                <p:cNvPr id="24" name="Овал 23"/>
                <p:cNvSpPr/>
                <p:nvPr/>
              </p:nvSpPr>
              <p:spPr>
                <a:xfrm>
                  <a:off x="2487153" y="555289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Полилиния 24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3" name="Полилиния 2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4580118" y="4590494"/>
              <a:ext cx="11256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3,7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7" name="Группа 40"/>
          <p:cNvGrpSpPr/>
          <p:nvPr/>
        </p:nvGrpSpPr>
        <p:grpSpPr>
          <a:xfrm rot="1323839">
            <a:off x="4866691" y="3360692"/>
            <a:ext cx="1357322" cy="2974678"/>
            <a:chOff x="6715140" y="3883322"/>
            <a:chExt cx="1357322" cy="2974678"/>
          </a:xfrm>
        </p:grpSpPr>
        <p:grpSp>
          <p:nvGrpSpPr>
            <p:cNvPr id="21" name="Группа 25"/>
            <p:cNvGrpSpPr/>
            <p:nvPr/>
          </p:nvGrpSpPr>
          <p:grpSpPr>
            <a:xfrm>
              <a:off x="6715140" y="3883322"/>
              <a:ext cx="1357322" cy="2974678"/>
              <a:chOff x="2571736" y="500042"/>
              <a:chExt cx="1357322" cy="2974678"/>
            </a:xfrm>
            <a:solidFill>
              <a:schemeClr val="accent4"/>
            </a:solidFill>
          </p:grpSpPr>
          <p:grpSp>
            <p:nvGrpSpPr>
              <p:cNvPr id="22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29" name="Овал 2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Полилиния 2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8" name="Полилиния 2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6858016" y="4429133"/>
              <a:ext cx="11256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0,4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42" name="Солнце 41">
            <a:hlinkClick r:id="rId2" action="ppaction://hlinksldjump"/>
          </p:cNvPr>
          <p:cNvSpPr/>
          <p:nvPr/>
        </p:nvSpPr>
        <p:spPr>
          <a:xfrm>
            <a:off x="7500958" y="428604"/>
            <a:ext cx="1200152" cy="135732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3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00955 -1.0412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-5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71612"/>
            <a:ext cx="171424" cy="22700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128566" cy="542932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grpSp>
        <p:nvGrpSpPr>
          <p:cNvPr id="5" name="Группа 32"/>
          <p:cNvGrpSpPr/>
          <p:nvPr/>
        </p:nvGrpSpPr>
        <p:grpSpPr>
          <a:xfrm>
            <a:off x="2000232" y="214290"/>
            <a:ext cx="5214974" cy="2143140"/>
            <a:chOff x="2000232" y="214290"/>
            <a:chExt cx="5214974" cy="2143140"/>
          </a:xfrm>
        </p:grpSpPr>
        <p:sp>
          <p:nvSpPr>
            <p:cNvPr id="31" name="Облако 30"/>
            <p:cNvSpPr/>
            <p:nvPr/>
          </p:nvSpPr>
          <p:spPr>
            <a:xfrm>
              <a:off x="2000232" y="214290"/>
              <a:ext cx="5214974" cy="214314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6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143240" y="714356"/>
              <a:ext cx="317266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7200" b="1" dirty="0" smtClean="0">
                  <a:solidFill>
                    <a:schemeClr val="bg1"/>
                  </a:solidFill>
                </a:rPr>
                <a:t>30 + 4,5</a:t>
              </a:r>
              <a:endParaRPr lang="ru-RU" sz="7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Группа 36"/>
          <p:cNvGrpSpPr/>
          <p:nvPr/>
        </p:nvGrpSpPr>
        <p:grpSpPr>
          <a:xfrm>
            <a:off x="4500562" y="2285992"/>
            <a:ext cx="1357322" cy="2974678"/>
            <a:chOff x="857224" y="3883322"/>
            <a:chExt cx="1357322" cy="2974678"/>
          </a:xfrm>
        </p:grpSpPr>
        <p:grpSp>
          <p:nvGrpSpPr>
            <p:cNvPr id="7" name="Группа 14"/>
            <p:cNvGrpSpPr/>
            <p:nvPr/>
          </p:nvGrpSpPr>
          <p:grpSpPr>
            <a:xfrm>
              <a:off x="857224" y="3883322"/>
              <a:ext cx="1357322" cy="2974678"/>
              <a:chOff x="2571736" y="500042"/>
              <a:chExt cx="1357322" cy="2974678"/>
            </a:xfrm>
            <a:solidFill>
              <a:srgbClr val="FF0000"/>
            </a:solidFill>
          </p:grpSpPr>
          <p:grpSp>
            <p:nvGrpSpPr>
              <p:cNvPr id="8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4" name="Овал 3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" name="Полилиния 11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" name="Полилиния 1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1000100" y="4311950"/>
              <a:ext cx="11256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7,5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Группа 35"/>
          <p:cNvGrpSpPr/>
          <p:nvPr/>
        </p:nvGrpSpPr>
        <p:grpSpPr>
          <a:xfrm rot="19185397">
            <a:off x="2469256" y="3393182"/>
            <a:ext cx="1502334" cy="2974678"/>
            <a:chOff x="2643174" y="3714752"/>
            <a:chExt cx="1502334" cy="2974678"/>
          </a:xfrm>
        </p:grpSpPr>
        <p:grpSp>
          <p:nvGrpSpPr>
            <p:cNvPr id="10" name="Группа 15"/>
            <p:cNvGrpSpPr/>
            <p:nvPr/>
          </p:nvGrpSpPr>
          <p:grpSpPr>
            <a:xfrm>
              <a:off x="2714612" y="3714752"/>
              <a:ext cx="1357322" cy="2974678"/>
              <a:chOff x="2571736" y="500042"/>
              <a:chExt cx="1357322" cy="2974678"/>
            </a:xfrm>
          </p:grpSpPr>
          <p:grpSp>
            <p:nvGrpSpPr>
              <p:cNvPr id="11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</p:grpSpPr>
            <p:sp>
              <p:nvSpPr>
                <p:cNvPr id="19" name="Овал 1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8" name="Полилиния 1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2643174" y="4286256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4,35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4" name="Группа 38"/>
          <p:cNvGrpSpPr/>
          <p:nvPr/>
        </p:nvGrpSpPr>
        <p:grpSpPr>
          <a:xfrm rot="20889047">
            <a:off x="3531008" y="2959607"/>
            <a:ext cx="1502334" cy="2974678"/>
            <a:chOff x="4455086" y="4071942"/>
            <a:chExt cx="1502334" cy="2974678"/>
          </a:xfrm>
        </p:grpSpPr>
        <p:grpSp>
          <p:nvGrpSpPr>
            <p:cNvPr id="15" name="Группа 20"/>
            <p:cNvGrpSpPr/>
            <p:nvPr/>
          </p:nvGrpSpPr>
          <p:grpSpPr>
            <a:xfrm>
              <a:off x="4500562" y="4071942"/>
              <a:ext cx="1357322" cy="2974678"/>
              <a:chOff x="2571736" y="500042"/>
              <a:chExt cx="1357322" cy="2974678"/>
            </a:xfrm>
            <a:solidFill>
              <a:srgbClr val="00B050"/>
            </a:solidFill>
          </p:grpSpPr>
          <p:grpSp>
            <p:nvGrpSpPr>
              <p:cNvPr id="16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24" name="Овал 23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Полилиния 24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3" name="Полилиния 2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4455086" y="4572009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3,45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7" name="Группа 40"/>
          <p:cNvGrpSpPr/>
          <p:nvPr/>
        </p:nvGrpSpPr>
        <p:grpSpPr>
          <a:xfrm rot="1323839">
            <a:off x="4819235" y="3370846"/>
            <a:ext cx="1502334" cy="2974678"/>
            <a:chOff x="6669664" y="3883322"/>
            <a:chExt cx="1502334" cy="2974678"/>
          </a:xfrm>
        </p:grpSpPr>
        <p:grpSp>
          <p:nvGrpSpPr>
            <p:cNvPr id="21" name="Группа 25"/>
            <p:cNvGrpSpPr/>
            <p:nvPr/>
          </p:nvGrpSpPr>
          <p:grpSpPr>
            <a:xfrm>
              <a:off x="6715140" y="3883322"/>
              <a:ext cx="1357322" cy="2974678"/>
              <a:chOff x="2571736" y="500042"/>
              <a:chExt cx="1357322" cy="2974678"/>
            </a:xfrm>
            <a:solidFill>
              <a:schemeClr val="accent4"/>
            </a:solidFill>
          </p:grpSpPr>
          <p:grpSp>
            <p:nvGrpSpPr>
              <p:cNvPr id="22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29" name="Овал 2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Полилиния 2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8" name="Полилиния 2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6669664" y="4429132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34,5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42" name="Солнце 41">
            <a:hlinkClick r:id="rId2" action="ppaction://hlinksldjump"/>
          </p:cNvPr>
          <p:cNvSpPr/>
          <p:nvPr/>
        </p:nvSpPr>
        <p:spPr>
          <a:xfrm>
            <a:off x="7500958" y="428604"/>
            <a:ext cx="1200152" cy="135732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33333E-6 L 0.00104 -0.964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4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5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8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71612"/>
            <a:ext cx="171424" cy="22700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128566" cy="542932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grpSp>
        <p:nvGrpSpPr>
          <p:cNvPr id="6" name="Группа 36"/>
          <p:cNvGrpSpPr/>
          <p:nvPr/>
        </p:nvGrpSpPr>
        <p:grpSpPr>
          <a:xfrm>
            <a:off x="4071934" y="3000372"/>
            <a:ext cx="1357322" cy="2974678"/>
            <a:chOff x="857224" y="3883322"/>
            <a:chExt cx="1357322" cy="2974678"/>
          </a:xfrm>
        </p:grpSpPr>
        <p:grpSp>
          <p:nvGrpSpPr>
            <p:cNvPr id="7" name="Группа 14"/>
            <p:cNvGrpSpPr/>
            <p:nvPr/>
          </p:nvGrpSpPr>
          <p:grpSpPr>
            <a:xfrm>
              <a:off x="857224" y="3883322"/>
              <a:ext cx="1357322" cy="2974678"/>
              <a:chOff x="2571736" y="500042"/>
              <a:chExt cx="1357322" cy="2974678"/>
            </a:xfrm>
            <a:solidFill>
              <a:srgbClr val="FF0000"/>
            </a:solidFill>
          </p:grpSpPr>
          <p:grpSp>
            <p:nvGrpSpPr>
              <p:cNvPr id="8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4" name="Овал 3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" name="Полилиния 11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" name="Полилиния 1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928662" y="4357694"/>
              <a:ext cx="18473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Группа 35"/>
          <p:cNvGrpSpPr/>
          <p:nvPr/>
        </p:nvGrpSpPr>
        <p:grpSpPr>
          <a:xfrm rot="19185397">
            <a:off x="2443283" y="4015463"/>
            <a:ext cx="1357322" cy="2974678"/>
            <a:chOff x="2714612" y="3714752"/>
            <a:chExt cx="1357322" cy="2974678"/>
          </a:xfrm>
        </p:grpSpPr>
        <p:grpSp>
          <p:nvGrpSpPr>
            <p:cNvPr id="10" name="Группа 15"/>
            <p:cNvGrpSpPr/>
            <p:nvPr/>
          </p:nvGrpSpPr>
          <p:grpSpPr>
            <a:xfrm>
              <a:off x="2714612" y="3714752"/>
              <a:ext cx="1357322" cy="2974678"/>
              <a:chOff x="2571736" y="500042"/>
              <a:chExt cx="1357322" cy="2974678"/>
            </a:xfrm>
          </p:grpSpPr>
          <p:grpSp>
            <p:nvGrpSpPr>
              <p:cNvPr id="11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</p:grpSpPr>
            <p:sp>
              <p:nvSpPr>
                <p:cNvPr id="19" name="Овал 1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8" name="Полилиния 1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3301974" y="4286255"/>
              <a:ext cx="18473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4" name="Группа 38"/>
          <p:cNvGrpSpPr/>
          <p:nvPr/>
        </p:nvGrpSpPr>
        <p:grpSpPr>
          <a:xfrm rot="20889047">
            <a:off x="3148432" y="3608098"/>
            <a:ext cx="1357322" cy="2974678"/>
            <a:chOff x="4500562" y="4071942"/>
            <a:chExt cx="1357322" cy="2974678"/>
          </a:xfrm>
        </p:grpSpPr>
        <p:grpSp>
          <p:nvGrpSpPr>
            <p:cNvPr id="15" name="Группа 20"/>
            <p:cNvGrpSpPr/>
            <p:nvPr/>
          </p:nvGrpSpPr>
          <p:grpSpPr>
            <a:xfrm>
              <a:off x="4500562" y="4071942"/>
              <a:ext cx="1357322" cy="2974678"/>
              <a:chOff x="2571736" y="500042"/>
              <a:chExt cx="1357322" cy="2974678"/>
            </a:xfrm>
            <a:solidFill>
              <a:srgbClr val="00B050"/>
            </a:solidFill>
          </p:grpSpPr>
          <p:grpSp>
            <p:nvGrpSpPr>
              <p:cNvPr id="16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24" name="Овал 23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Полилиния 24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3" name="Полилиния 2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5113886" y="4572007"/>
              <a:ext cx="18473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7" name="Группа 40"/>
          <p:cNvGrpSpPr/>
          <p:nvPr/>
        </p:nvGrpSpPr>
        <p:grpSpPr>
          <a:xfrm rot="1323839">
            <a:off x="4723814" y="3860760"/>
            <a:ext cx="1357322" cy="2974678"/>
            <a:chOff x="6715140" y="3883322"/>
            <a:chExt cx="1357322" cy="2974678"/>
          </a:xfrm>
        </p:grpSpPr>
        <p:grpSp>
          <p:nvGrpSpPr>
            <p:cNvPr id="21" name="Группа 25"/>
            <p:cNvGrpSpPr/>
            <p:nvPr/>
          </p:nvGrpSpPr>
          <p:grpSpPr>
            <a:xfrm>
              <a:off x="6715140" y="3883322"/>
              <a:ext cx="1357322" cy="2974678"/>
              <a:chOff x="2571736" y="500042"/>
              <a:chExt cx="1357322" cy="2974678"/>
            </a:xfrm>
            <a:solidFill>
              <a:schemeClr val="accent4"/>
            </a:solidFill>
          </p:grpSpPr>
          <p:grpSp>
            <p:nvGrpSpPr>
              <p:cNvPr id="22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29" name="Овал 2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Полилиния 2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8" name="Полилиния 2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7328464" y="4429132"/>
              <a:ext cx="18473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36" name="Солнце 35"/>
          <p:cNvSpPr/>
          <p:nvPr/>
        </p:nvSpPr>
        <p:spPr>
          <a:xfrm rot="1120831">
            <a:off x="6637035" y="408616"/>
            <a:ext cx="2000264" cy="2071702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блако 38"/>
          <p:cNvSpPr/>
          <p:nvPr/>
        </p:nvSpPr>
        <p:spPr>
          <a:xfrm>
            <a:off x="1428728" y="142852"/>
            <a:ext cx="6143668" cy="2571768"/>
          </a:xfrm>
          <a:prstGeom prst="clou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Franklin Gothic Demi" pitchFamily="34" charset="0"/>
              </a:rPr>
              <a:t>Найди правильный ответ и запусти </a:t>
            </a:r>
            <a:r>
              <a:rPr lang="ru-RU" sz="2400" b="1" smtClean="0">
                <a:solidFill>
                  <a:schemeClr val="bg1"/>
                </a:solidFill>
                <a:latin typeface="Franklin Gothic Demi" pitchFamily="34" charset="0"/>
              </a:rPr>
              <a:t>в небо воздушный </a:t>
            </a:r>
            <a:r>
              <a:rPr lang="ru-RU" sz="2400" b="1" dirty="0" smtClean="0">
                <a:solidFill>
                  <a:schemeClr val="bg1"/>
                </a:solidFill>
                <a:latin typeface="Franklin Gothic Demi" pitchFamily="34" charset="0"/>
              </a:rPr>
              <a:t>шар.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Franklin Gothic Demi" pitchFamily="34" charset="0"/>
              </a:rPr>
              <a:t>Удачи!</a:t>
            </a:r>
            <a:endParaRPr lang="ru-RU" sz="2400" b="1" dirty="0">
              <a:solidFill>
                <a:schemeClr val="bg1"/>
              </a:solidFill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71612"/>
            <a:ext cx="171424" cy="22700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128566" cy="542932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grpSp>
        <p:nvGrpSpPr>
          <p:cNvPr id="5" name="Группа 32"/>
          <p:cNvGrpSpPr/>
          <p:nvPr/>
        </p:nvGrpSpPr>
        <p:grpSpPr>
          <a:xfrm>
            <a:off x="2000232" y="0"/>
            <a:ext cx="5214974" cy="2143140"/>
            <a:chOff x="2000232" y="285728"/>
            <a:chExt cx="5214974" cy="2143140"/>
          </a:xfrm>
        </p:grpSpPr>
        <p:sp>
          <p:nvSpPr>
            <p:cNvPr id="31" name="Облако 30"/>
            <p:cNvSpPr/>
            <p:nvPr/>
          </p:nvSpPr>
          <p:spPr>
            <a:xfrm>
              <a:off x="2000232" y="285728"/>
              <a:ext cx="5214974" cy="214314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6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071802" y="714332"/>
              <a:ext cx="320312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7200" b="1" dirty="0" smtClean="0">
                  <a:solidFill>
                    <a:schemeClr val="bg1"/>
                  </a:solidFill>
                </a:rPr>
                <a:t> 2 - 1,84</a:t>
              </a:r>
              <a:endParaRPr lang="ru-RU" sz="7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Группа 36"/>
          <p:cNvGrpSpPr/>
          <p:nvPr/>
        </p:nvGrpSpPr>
        <p:grpSpPr>
          <a:xfrm>
            <a:off x="4500562" y="2285992"/>
            <a:ext cx="1380506" cy="2974678"/>
            <a:chOff x="857224" y="3883322"/>
            <a:chExt cx="1380506" cy="2974678"/>
          </a:xfrm>
        </p:grpSpPr>
        <p:grpSp>
          <p:nvGrpSpPr>
            <p:cNvPr id="7" name="Группа 14"/>
            <p:cNvGrpSpPr/>
            <p:nvPr/>
          </p:nvGrpSpPr>
          <p:grpSpPr>
            <a:xfrm>
              <a:off x="857224" y="3883322"/>
              <a:ext cx="1357322" cy="2974678"/>
              <a:chOff x="2571736" y="500042"/>
              <a:chExt cx="1357322" cy="2974678"/>
            </a:xfrm>
            <a:solidFill>
              <a:srgbClr val="FF0000"/>
            </a:solidFill>
          </p:grpSpPr>
          <p:grpSp>
            <p:nvGrpSpPr>
              <p:cNvPr id="8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4" name="Овал 3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" name="Полилиния 11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" name="Полилиния 1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857224" y="4311950"/>
              <a:ext cx="13805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dirty="0" smtClean="0">
                  <a:solidFill>
                    <a:schemeClr val="bg1"/>
                  </a:solidFill>
                  <a:latin typeface="Arial Black" pitchFamily="34" charset="0"/>
                </a:rPr>
                <a:t>0,16</a:t>
              </a:r>
              <a:endParaRPr lang="ru-RU" sz="40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Группа 35"/>
          <p:cNvGrpSpPr/>
          <p:nvPr/>
        </p:nvGrpSpPr>
        <p:grpSpPr>
          <a:xfrm rot="19185397">
            <a:off x="2469256" y="3393182"/>
            <a:ext cx="1502334" cy="2974678"/>
            <a:chOff x="2643174" y="3714752"/>
            <a:chExt cx="1502334" cy="2974678"/>
          </a:xfrm>
        </p:grpSpPr>
        <p:grpSp>
          <p:nvGrpSpPr>
            <p:cNvPr id="10" name="Группа 15"/>
            <p:cNvGrpSpPr/>
            <p:nvPr/>
          </p:nvGrpSpPr>
          <p:grpSpPr>
            <a:xfrm>
              <a:off x="2714612" y="3714752"/>
              <a:ext cx="1357322" cy="2974678"/>
              <a:chOff x="2571736" y="500042"/>
              <a:chExt cx="1357322" cy="2974678"/>
            </a:xfrm>
          </p:grpSpPr>
          <p:grpSp>
            <p:nvGrpSpPr>
              <p:cNvPr id="11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</p:grpSpPr>
            <p:sp>
              <p:nvSpPr>
                <p:cNvPr id="19" name="Овал 1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8" name="Полилиния 1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2643174" y="4286256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1,14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4" name="Группа 38"/>
          <p:cNvGrpSpPr/>
          <p:nvPr/>
        </p:nvGrpSpPr>
        <p:grpSpPr>
          <a:xfrm rot="20889047">
            <a:off x="3512699" y="3034124"/>
            <a:ext cx="1502334" cy="2904763"/>
            <a:chOff x="4429044" y="4141857"/>
            <a:chExt cx="1502334" cy="2904763"/>
          </a:xfrm>
        </p:grpSpPr>
        <p:grpSp>
          <p:nvGrpSpPr>
            <p:cNvPr id="15" name="Группа 20"/>
            <p:cNvGrpSpPr/>
            <p:nvPr/>
          </p:nvGrpSpPr>
          <p:grpSpPr>
            <a:xfrm>
              <a:off x="4485893" y="4141857"/>
              <a:ext cx="1357322" cy="2904763"/>
              <a:chOff x="2557067" y="569957"/>
              <a:chExt cx="1357322" cy="2904763"/>
            </a:xfrm>
            <a:solidFill>
              <a:srgbClr val="00B050"/>
            </a:solidFill>
          </p:grpSpPr>
          <p:grpSp>
            <p:nvGrpSpPr>
              <p:cNvPr id="16" name="Группа 13"/>
              <p:cNvGrpSpPr/>
              <p:nvPr/>
            </p:nvGrpSpPr>
            <p:grpSpPr>
              <a:xfrm>
                <a:off x="2557067" y="569957"/>
                <a:ext cx="1357322" cy="1978971"/>
                <a:chOff x="2557067" y="569957"/>
                <a:chExt cx="1357322" cy="1978971"/>
              </a:xfrm>
              <a:grpFill/>
            </p:grpSpPr>
            <p:sp>
              <p:nvSpPr>
                <p:cNvPr id="24" name="Овал 23"/>
                <p:cNvSpPr/>
                <p:nvPr/>
              </p:nvSpPr>
              <p:spPr>
                <a:xfrm>
                  <a:off x="2557067" y="569957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Полилиния 24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3" name="Полилиния 2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4429044" y="4558798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1,04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7" name="Группа 40"/>
          <p:cNvGrpSpPr/>
          <p:nvPr/>
        </p:nvGrpSpPr>
        <p:grpSpPr>
          <a:xfrm rot="1323839">
            <a:off x="4819235" y="3370846"/>
            <a:ext cx="1502334" cy="2974678"/>
            <a:chOff x="6669664" y="3883322"/>
            <a:chExt cx="1502334" cy="2974678"/>
          </a:xfrm>
        </p:grpSpPr>
        <p:grpSp>
          <p:nvGrpSpPr>
            <p:cNvPr id="21" name="Группа 25"/>
            <p:cNvGrpSpPr/>
            <p:nvPr/>
          </p:nvGrpSpPr>
          <p:grpSpPr>
            <a:xfrm>
              <a:off x="6715140" y="3883322"/>
              <a:ext cx="1357322" cy="2974678"/>
              <a:chOff x="2571736" y="500042"/>
              <a:chExt cx="1357322" cy="2974678"/>
            </a:xfrm>
            <a:solidFill>
              <a:schemeClr val="accent4"/>
            </a:solidFill>
          </p:grpSpPr>
          <p:grpSp>
            <p:nvGrpSpPr>
              <p:cNvPr id="22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29" name="Овал 2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Полилиния 2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8" name="Полилиния 2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6669664" y="4429132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1,84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42" name="Солнце 41">
            <a:hlinkClick r:id="rId2" action="ppaction://hlinksldjump"/>
          </p:cNvPr>
          <p:cNvSpPr/>
          <p:nvPr/>
        </p:nvSpPr>
        <p:spPr>
          <a:xfrm>
            <a:off x="7500958" y="428604"/>
            <a:ext cx="1200152" cy="135732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48148E-6 L 0.00729 -0.858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4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5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8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71612"/>
            <a:ext cx="171424" cy="22700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128566" cy="542932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grpSp>
        <p:nvGrpSpPr>
          <p:cNvPr id="5" name="Группа 32"/>
          <p:cNvGrpSpPr/>
          <p:nvPr/>
        </p:nvGrpSpPr>
        <p:grpSpPr>
          <a:xfrm>
            <a:off x="2000232" y="214290"/>
            <a:ext cx="5214974" cy="2143140"/>
            <a:chOff x="2000232" y="214290"/>
            <a:chExt cx="5214974" cy="2143140"/>
          </a:xfrm>
        </p:grpSpPr>
        <p:sp>
          <p:nvSpPr>
            <p:cNvPr id="31" name="Облако 30"/>
            <p:cNvSpPr/>
            <p:nvPr/>
          </p:nvSpPr>
          <p:spPr>
            <a:xfrm>
              <a:off x="2000232" y="214290"/>
              <a:ext cx="5214974" cy="214314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6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214678" y="714356"/>
              <a:ext cx="2704587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7200" b="1" dirty="0" smtClean="0">
                  <a:solidFill>
                    <a:schemeClr val="bg1"/>
                  </a:solidFill>
                </a:rPr>
                <a:t>4,8 + 7</a:t>
              </a:r>
              <a:endParaRPr lang="ru-RU" sz="7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Группа 36"/>
          <p:cNvGrpSpPr/>
          <p:nvPr/>
        </p:nvGrpSpPr>
        <p:grpSpPr>
          <a:xfrm>
            <a:off x="4500562" y="2285992"/>
            <a:ext cx="1502334" cy="2974678"/>
            <a:chOff x="857224" y="3883322"/>
            <a:chExt cx="1502334" cy="2974678"/>
          </a:xfrm>
        </p:grpSpPr>
        <p:grpSp>
          <p:nvGrpSpPr>
            <p:cNvPr id="7" name="Группа 14"/>
            <p:cNvGrpSpPr/>
            <p:nvPr/>
          </p:nvGrpSpPr>
          <p:grpSpPr>
            <a:xfrm>
              <a:off x="857224" y="3883322"/>
              <a:ext cx="1357322" cy="2974678"/>
              <a:chOff x="2571736" y="500042"/>
              <a:chExt cx="1357322" cy="2974678"/>
            </a:xfrm>
            <a:solidFill>
              <a:srgbClr val="FF0000"/>
            </a:solidFill>
          </p:grpSpPr>
          <p:grpSp>
            <p:nvGrpSpPr>
              <p:cNvPr id="8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4" name="Овал 3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" name="Полилиния 11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" name="Полилиния 1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857224" y="4383388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4,15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Группа 35"/>
          <p:cNvGrpSpPr/>
          <p:nvPr/>
        </p:nvGrpSpPr>
        <p:grpSpPr>
          <a:xfrm rot="19185397">
            <a:off x="2469256" y="3393182"/>
            <a:ext cx="1502334" cy="2974678"/>
            <a:chOff x="2643174" y="3714752"/>
            <a:chExt cx="1502334" cy="2974678"/>
          </a:xfrm>
        </p:grpSpPr>
        <p:grpSp>
          <p:nvGrpSpPr>
            <p:cNvPr id="10" name="Группа 15"/>
            <p:cNvGrpSpPr/>
            <p:nvPr/>
          </p:nvGrpSpPr>
          <p:grpSpPr>
            <a:xfrm>
              <a:off x="2714612" y="3714752"/>
              <a:ext cx="1357322" cy="2974678"/>
              <a:chOff x="2571736" y="500042"/>
              <a:chExt cx="1357322" cy="2974678"/>
            </a:xfrm>
          </p:grpSpPr>
          <p:grpSp>
            <p:nvGrpSpPr>
              <p:cNvPr id="11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</p:grpSpPr>
            <p:sp>
              <p:nvSpPr>
                <p:cNvPr id="19" name="Овал 1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8" name="Полилиния 1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2643174" y="4286256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11,8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4" name="Группа 38"/>
          <p:cNvGrpSpPr/>
          <p:nvPr/>
        </p:nvGrpSpPr>
        <p:grpSpPr>
          <a:xfrm rot="20889047">
            <a:off x="3474710" y="3027267"/>
            <a:ext cx="1502334" cy="2919431"/>
            <a:chOff x="4391766" y="4127189"/>
            <a:chExt cx="1502334" cy="2919431"/>
          </a:xfrm>
        </p:grpSpPr>
        <p:grpSp>
          <p:nvGrpSpPr>
            <p:cNvPr id="15" name="Группа 20"/>
            <p:cNvGrpSpPr/>
            <p:nvPr/>
          </p:nvGrpSpPr>
          <p:grpSpPr>
            <a:xfrm>
              <a:off x="4415979" y="4127189"/>
              <a:ext cx="1357322" cy="2919431"/>
              <a:chOff x="2487153" y="555289"/>
              <a:chExt cx="1357322" cy="2919431"/>
            </a:xfrm>
            <a:solidFill>
              <a:srgbClr val="00B050"/>
            </a:solidFill>
          </p:grpSpPr>
          <p:grpSp>
            <p:nvGrpSpPr>
              <p:cNvPr id="16" name="Группа 13"/>
              <p:cNvGrpSpPr/>
              <p:nvPr/>
            </p:nvGrpSpPr>
            <p:grpSpPr>
              <a:xfrm>
                <a:off x="2487153" y="555289"/>
                <a:ext cx="1357322" cy="1993639"/>
                <a:chOff x="2487153" y="555289"/>
                <a:chExt cx="1357322" cy="1993639"/>
              </a:xfrm>
              <a:grpFill/>
            </p:grpSpPr>
            <p:sp>
              <p:nvSpPr>
                <p:cNvPr id="24" name="Овал 23"/>
                <p:cNvSpPr/>
                <p:nvPr/>
              </p:nvSpPr>
              <p:spPr>
                <a:xfrm>
                  <a:off x="2487153" y="555289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Полилиния 24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3" name="Полилиния 2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4391766" y="4590494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4,87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7" name="Группа 40"/>
          <p:cNvGrpSpPr/>
          <p:nvPr/>
        </p:nvGrpSpPr>
        <p:grpSpPr>
          <a:xfrm rot="1323839">
            <a:off x="4866691" y="3360692"/>
            <a:ext cx="1357322" cy="2974678"/>
            <a:chOff x="6715140" y="3883322"/>
            <a:chExt cx="1357322" cy="2974678"/>
          </a:xfrm>
        </p:grpSpPr>
        <p:grpSp>
          <p:nvGrpSpPr>
            <p:cNvPr id="21" name="Группа 25"/>
            <p:cNvGrpSpPr/>
            <p:nvPr/>
          </p:nvGrpSpPr>
          <p:grpSpPr>
            <a:xfrm>
              <a:off x="6715140" y="3883322"/>
              <a:ext cx="1357322" cy="2974678"/>
              <a:chOff x="2571736" y="500042"/>
              <a:chExt cx="1357322" cy="2974678"/>
            </a:xfrm>
            <a:solidFill>
              <a:schemeClr val="accent4"/>
            </a:solidFill>
          </p:grpSpPr>
          <p:grpSp>
            <p:nvGrpSpPr>
              <p:cNvPr id="22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29" name="Овал 2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Полилиния 2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8" name="Полилиния 2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6858016" y="4429133"/>
              <a:ext cx="11256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5,5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42" name="Солнце 41">
            <a:hlinkClick r:id="rId2" action="ppaction://hlinksldjump"/>
          </p:cNvPr>
          <p:cNvSpPr/>
          <p:nvPr/>
        </p:nvSpPr>
        <p:spPr>
          <a:xfrm>
            <a:off x="7500958" y="428604"/>
            <a:ext cx="1200152" cy="135732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3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00955 -1.0412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-5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71612"/>
            <a:ext cx="171424" cy="22700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128566" cy="542932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grpSp>
        <p:nvGrpSpPr>
          <p:cNvPr id="5" name="Группа 32"/>
          <p:cNvGrpSpPr/>
          <p:nvPr/>
        </p:nvGrpSpPr>
        <p:grpSpPr>
          <a:xfrm>
            <a:off x="2000232" y="0"/>
            <a:ext cx="5214974" cy="2143140"/>
            <a:chOff x="2000232" y="285728"/>
            <a:chExt cx="5214974" cy="2143140"/>
          </a:xfrm>
        </p:grpSpPr>
        <p:sp>
          <p:nvSpPr>
            <p:cNvPr id="31" name="Облако 30"/>
            <p:cNvSpPr/>
            <p:nvPr/>
          </p:nvSpPr>
          <p:spPr>
            <a:xfrm>
              <a:off x="2000232" y="285728"/>
              <a:ext cx="5214974" cy="214314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6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500298" y="714332"/>
              <a:ext cx="387958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7200" b="1" dirty="0" smtClean="0">
                  <a:solidFill>
                    <a:schemeClr val="bg1"/>
                  </a:solidFill>
                </a:rPr>
                <a:t>2,7 + 0,05</a:t>
              </a:r>
              <a:endParaRPr lang="ru-RU" sz="7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Группа 36"/>
          <p:cNvGrpSpPr/>
          <p:nvPr/>
        </p:nvGrpSpPr>
        <p:grpSpPr>
          <a:xfrm rot="490362">
            <a:off x="4391348" y="2357430"/>
            <a:ext cx="1502334" cy="2974678"/>
            <a:chOff x="819448" y="3883322"/>
            <a:chExt cx="1502334" cy="2974678"/>
          </a:xfrm>
        </p:grpSpPr>
        <p:grpSp>
          <p:nvGrpSpPr>
            <p:cNvPr id="7" name="Группа 14"/>
            <p:cNvGrpSpPr/>
            <p:nvPr/>
          </p:nvGrpSpPr>
          <p:grpSpPr>
            <a:xfrm>
              <a:off x="857224" y="3883322"/>
              <a:ext cx="1357322" cy="2974678"/>
              <a:chOff x="2571736" y="500042"/>
              <a:chExt cx="1357322" cy="2974678"/>
            </a:xfrm>
            <a:solidFill>
              <a:srgbClr val="FF0000"/>
            </a:solidFill>
          </p:grpSpPr>
          <p:grpSp>
            <p:nvGrpSpPr>
              <p:cNvPr id="8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4" name="Овал 3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" name="Полилиния 11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" name="Полилиния 1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819448" y="4250395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2,12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Группа 35"/>
          <p:cNvGrpSpPr/>
          <p:nvPr/>
        </p:nvGrpSpPr>
        <p:grpSpPr>
          <a:xfrm rot="19185397">
            <a:off x="2440537" y="3594323"/>
            <a:ext cx="1380506" cy="2974677"/>
            <a:chOff x="2704089" y="3714753"/>
            <a:chExt cx="1380506" cy="2974677"/>
          </a:xfrm>
        </p:grpSpPr>
        <p:grpSp>
          <p:nvGrpSpPr>
            <p:cNvPr id="10" name="Группа 15"/>
            <p:cNvGrpSpPr/>
            <p:nvPr/>
          </p:nvGrpSpPr>
          <p:grpSpPr>
            <a:xfrm>
              <a:off x="2714612" y="3714753"/>
              <a:ext cx="1357322" cy="2974677"/>
              <a:chOff x="2571736" y="500043"/>
              <a:chExt cx="1357322" cy="2974677"/>
            </a:xfrm>
          </p:grpSpPr>
          <p:grpSp>
            <p:nvGrpSpPr>
              <p:cNvPr id="11" name="Группа 13"/>
              <p:cNvGrpSpPr/>
              <p:nvPr/>
            </p:nvGrpSpPr>
            <p:grpSpPr>
              <a:xfrm>
                <a:off x="2571736" y="500043"/>
                <a:ext cx="1357322" cy="2048885"/>
                <a:chOff x="2571736" y="500043"/>
                <a:chExt cx="1357322" cy="2048885"/>
              </a:xfrm>
            </p:grpSpPr>
            <p:sp>
              <p:nvSpPr>
                <p:cNvPr id="19" name="Овал 18"/>
                <p:cNvSpPr/>
                <p:nvPr/>
              </p:nvSpPr>
              <p:spPr>
                <a:xfrm>
                  <a:off x="2571736" y="500043"/>
                  <a:ext cx="1357322" cy="178595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8" name="Полилиния 1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2704089" y="4317032"/>
              <a:ext cx="13805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dirty="0" smtClean="0">
                  <a:solidFill>
                    <a:schemeClr val="bg1"/>
                  </a:solidFill>
                  <a:latin typeface="Arial Black" pitchFamily="34" charset="0"/>
                </a:rPr>
                <a:t>2,57</a:t>
              </a:r>
              <a:endParaRPr lang="ru-RU" sz="40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4" name="Группа 38"/>
          <p:cNvGrpSpPr/>
          <p:nvPr/>
        </p:nvGrpSpPr>
        <p:grpSpPr>
          <a:xfrm rot="20889047">
            <a:off x="3343947" y="3116245"/>
            <a:ext cx="1502334" cy="2779599"/>
            <a:chOff x="4284261" y="4267021"/>
            <a:chExt cx="1502334" cy="2779599"/>
          </a:xfrm>
        </p:grpSpPr>
        <p:grpSp>
          <p:nvGrpSpPr>
            <p:cNvPr id="15" name="Группа 20"/>
            <p:cNvGrpSpPr/>
            <p:nvPr/>
          </p:nvGrpSpPr>
          <p:grpSpPr>
            <a:xfrm>
              <a:off x="4386639" y="4267021"/>
              <a:ext cx="1357322" cy="2779599"/>
              <a:chOff x="2457813" y="695121"/>
              <a:chExt cx="1357322" cy="2779599"/>
            </a:xfrm>
            <a:solidFill>
              <a:srgbClr val="00B050"/>
            </a:solidFill>
          </p:grpSpPr>
          <p:grpSp>
            <p:nvGrpSpPr>
              <p:cNvPr id="16" name="Группа 13"/>
              <p:cNvGrpSpPr/>
              <p:nvPr/>
            </p:nvGrpSpPr>
            <p:grpSpPr>
              <a:xfrm>
                <a:off x="2457813" y="695121"/>
                <a:ext cx="1357322" cy="1953704"/>
                <a:chOff x="2457813" y="695121"/>
                <a:chExt cx="1357322" cy="1953704"/>
              </a:xfrm>
              <a:grpFill/>
            </p:grpSpPr>
            <p:sp>
              <p:nvSpPr>
                <p:cNvPr id="24" name="Овал 23"/>
                <p:cNvSpPr/>
                <p:nvPr/>
              </p:nvSpPr>
              <p:spPr>
                <a:xfrm>
                  <a:off x="2457813" y="695121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Полилиния 24"/>
                <p:cNvSpPr/>
                <p:nvPr/>
              </p:nvSpPr>
              <p:spPr>
                <a:xfrm>
                  <a:off x="3092764" y="2385897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3" name="Полилиния 2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4284261" y="4747403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2,75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7" name="Группа 40"/>
          <p:cNvGrpSpPr/>
          <p:nvPr/>
        </p:nvGrpSpPr>
        <p:grpSpPr>
          <a:xfrm rot="1323839">
            <a:off x="4819235" y="3370846"/>
            <a:ext cx="1502334" cy="2974678"/>
            <a:chOff x="6669664" y="3883322"/>
            <a:chExt cx="1502334" cy="2974678"/>
          </a:xfrm>
        </p:grpSpPr>
        <p:grpSp>
          <p:nvGrpSpPr>
            <p:cNvPr id="21" name="Группа 25"/>
            <p:cNvGrpSpPr/>
            <p:nvPr/>
          </p:nvGrpSpPr>
          <p:grpSpPr>
            <a:xfrm>
              <a:off x="6715140" y="3883322"/>
              <a:ext cx="1357322" cy="2974678"/>
              <a:chOff x="2571736" y="500042"/>
              <a:chExt cx="1357322" cy="2974678"/>
            </a:xfrm>
            <a:solidFill>
              <a:schemeClr val="accent4"/>
            </a:solidFill>
          </p:grpSpPr>
          <p:grpSp>
            <p:nvGrpSpPr>
              <p:cNvPr id="22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29" name="Овал 2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Полилиния 2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8" name="Полилиния 2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6669664" y="4429132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2,05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42" name="Солнце 41">
            <a:hlinkClick r:id="rId2" action="ppaction://hlinksldjump"/>
          </p:cNvPr>
          <p:cNvSpPr/>
          <p:nvPr/>
        </p:nvSpPr>
        <p:spPr>
          <a:xfrm>
            <a:off x="7500958" y="428604"/>
            <a:ext cx="1200152" cy="135732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3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7 L -0.00781 -0.97384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4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71612"/>
            <a:ext cx="171424" cy="22700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128566" cy="542932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grpSp>
        <p:nvGrpSpPr>
          <p:cNvPr id="5" name="Группа 32"/>
          <p:cNvGrpSpPr/>
          <p:nvPr/>
        </p:nvGrpSpPr>
        <p:grpSpPr>
          <a:xfrm>
            <a:off x="2071670" y="214290"/>
            <a:ext cx="5214974" cy="2143140"/>
            <a:chOff x="2071670" y="214290"/>
            <a:chExt cx="5214974" cy="2143140"/>
          </a:xfrm>
        </p:grpSpPr>
        <p:sp>
          <p:nvSpPr>
            <p:cNvPr id="31" name="Облако 30"/>
            <p:cNvSpPr/>
            <p:nvPr/>
          </p:nvSpPr>
          <p:spPr>
            <a:xfrm>
              <a:off x="2071670" y="214290"/>
              <a:ext cx="5214974" cy="214314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6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786050" y="714356"/>
              <a:ext cx="3381054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7200" b="1" dirty="0" smtClean="0">
                  <a:solidFill>
                    <a:schemeClr val="bg1"/>
                  </a:solidFill>
                </a:rPr>
                <a:t> 20 – 0,5</a:t>
              </a:r>
              <a:endParaRPr lang="ru-RU" sz="7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Группа 36"/>
          <p:cNvGrpSpPr/>
          <p:nvPr/>
        </p:nvGrpSpPr>
        <p:grpSpPr>
          <a:xfrm>
            <a:off x="4500562" y="2285992"/>
            <a:ext cx="1502334" cy="2974678"/>
            <a:chOff x="857224" y="3883322"/>
            <a:chExt cx="1502334" cy="2974678"/>
          </a:xfrm>
        </p:grpSpPr>
        <p:grpSp>
          <p:nvGrpSpPr>
            <p:cNvPr id="7" name="Группа 14"/>
            <p:cNvGrpSpPr/>
            <p:nvPr/>
          </p:nvGrpSpPr>
          <p:grpSpPr>
            <a:xfrm>
              <a:off x="857224" y="3883322"/>
              <a:ext cx="1357322" cy="2974678"/>
              <a:chOff x="2571736" y="500042"/>
              <a:chExt cx="1357322" cy="2974678"/>
            </a:xfrm>
            <a:solidFill>
              <a:srgbClr val="FF0000"/>
            </a:solidFill>
          </p:grpSpPr>
          <p:grpSp>
            <p:nvGrpSpPr>
              <p:cNvPr id="8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4" name="Овал 3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" name="Полилиния 11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" name="Полилиния 1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857224" y="4311950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18,5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Группа 35"/>
          <p:cNvGrpSpPr/>
          <p:nvPr/>
        </p:nvGrpSpPr>
        <p:grpSpPr>
          <a:xfrm rot="19185397">
            <a:off x="2469256" y="3393182"/>
            <a:ext cx="1502334" cy="2974678"/>
            <a:chOff x="2643174" y="3714752"/>
            <a:chExt cx="1502334" cy="2974678"/>
          </a:xfrm>
        </p:grpSpPr>
        <p:grpSp>
          <p:nvGrpSpPr>
            <p:cNvPr id="10" name="Группа 15"/>
            <p:cNvGrpSpPr/>
            <p:nvPr/>
          </p:nvGrpSpPr>
          <p:grpSpPr>
            <a:xfrm>
              <a:off x="2714612" y="3714752"/>
              <a:ext cx="1357322" cy="2974678"/>
              <a:chOff x="2571736" y="500042"/>
              <a:chExt cx="1357322" cy="2974678"/>
            </a:xfrm>
          </p:grpSpPr>
          <p:grpSp>
            <p:nvGrpSpPr>
              <p:cNvPr id="11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</p:grpSpPr>
            <p:sp>
              <p:nvSpPr>
                <p:cNvPr id="19" name="Овал 1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8" name="Полилиния 1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2643174" y="4286256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19,5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4" name="Группа 38"/>
          <p:cNvGrpSpPr/>
          <p:nvPr/>
        </p:nvGrpSpPr>
        <p:grpSpPr>
          <a:xfrm rot="20889047">
            <a:off x="3474710" y="3027267"/>
            <a:ext cx="1502334" cy="2919431"/>
            <a:chOff x="4391766" y="4127189"/>
            <a:chExt cx="1502334" cy="2919431"/>
          </a:xfrm>
        </p:grpSpPr>
        <p:grpSp>
          <p:nvGrpSpPr>
            <p:cNvPr id="15" name="Группа 20"/>
            <p:cNvGrpSpPr/>
            <p:nvPr/>
          </p:nvGrpSpPr>
          <p:grpSpPr>
            <a:xfrm>
              <a:off x="4415979" y="4127189"/>
              <a:ext cx="1357322" cy="2919431"/>
              <a:chOff x="2487153" y="555289"/>
              <a:chExt cx="1357322" cy="2919431"/>
            </a:xfrm>
            <a:solidFill>
              <a:srgbClr val="00B050"/>
            </a:solidFill>
          </p:grpSpPr>
          <p:grpSp>
            <p:nvGrpSpPr>
              <p:cNvPr id="16" name="Группа 13"/>
              <p:cNvGrpSpPr/>
              <p:nvPr/>
            </p:nvGrpSpPr>
            <p:grpSpPr>
              <a:xfrm>
                <a:off x="2487153" y="555289"/>
                <a:ext cx="1357322" cy="1993639"/>
                <a:chOff x="2487153" y="555289"/>
                <a:chExt cx="1357322" cy="1993639"/>
              </a:xfrm>
              <a:grpFill/>
            </p:grpSpPr>
            <p:sp>
              <p:nvSpPr>
                <p:cNvPr id="24" name="Овал 23"/>
                <p:cNvSpPr/>
                <p:nvPr/>
              </p:nvSpPr>
              <p:spPr>
                <a:xfrm>
                  <a:off x="2487153" y="555289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Полилиния 24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3" name="Полилиния 2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4391766" y="4590494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20,5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7" name="Группа 40"/>
          <p:cNvGrpSpPr/>
          <p:nvPr/>
        </p:nvGrpSpPr>
        <p:grpSpPr>
          <a:xfrm rot="1323839">
            <a:off x="4819235" y="3370846"/>
            <a:ext cx="1502334" cy="2974678"/>
            <a:chOff x="6669664" y="3883322"/>
            <a:chExt cx="1502334" cy="2974678"/>
          </a:xfrm>
        </p:grpSpPr>
        <p:grpSp>
          <p:nvGrpSpPr>
            <p:cNvPr id="21" name="Группа 25"/>
            <p:cNvGrpSpPr/>
            <p:nvPr/>
          </p:nvGrpSpPr>
          <p:grpSpPr>
            <a:xfrm>
              <a:off x="6715140" y="3883322"/>
              <a:ext cx="1357322" cy="2974678"/>
              <a:chOff x="2571736" y="500042"/>
              <a:chExt cx="1357322" cy="2974678"/>
            </a:xfrm>
            <a:solidFill>
              <a:schemeClr val="accent4"/>
            </a:solidFill>
          </p:grpSpPr>
          <p:grpSp>
            <p:nvGrpSpPr>
              <p:cNvPr id="22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29" name="Овал 2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Полилиния 2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8" name="Полилиния 2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6669664" y="4429132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15,5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42" name="Солнце 41">
            <a:hlinkClick r:id="rId2" action="ppaction://hlinksldjump"/>
          </p:cNvPr>
          <p:cNvSpPr/>
          <p:nvPr/>
        </p:nvSpPr>
        <p:spPr>
          <a:xfrm>
            <a:off x="7500958" y="428604"/>
            <a:ext cx="1200152" cy="135732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3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00955 -1.0412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-5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71612"/>
            <a:ext cx="171424" cy="22700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128566" cy="542932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grpSp>
        <p:nvGrpSpPr>
          <p:cNvPr id="5" name="Группа 32"/>
          <p:cNvGrpSpPr/>
          <p:nvPr/>
        </p:nvGrpSpPr>
        <p:grpSpPr>
          <a:xfrm>
            <a:off x="2000232" y="0"/>
            <a:ext cx="5214974" cy="2143140"/>
            <a:chOff x="2000232" y="285728"/>
            <a:chExt cx="5214974" cy="2143140"/>
          </a:xfrm>
        </p:grpSpPr>
        <p:sp>
          <p:nvSpPr>
            <p:cNvPr id="31" name="Облако 30"/>
            <p:cNvSpPr/>
            <p:nvPr/>
          </p:nvSpPr>
          <p:spPr>
            <a:xfrm>
              <a:off x="2000232" y="285728"/>
              <a:ext cx="5214974" cy="214314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6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357422" y="714332"/>
              <a:ext cx="4378122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7200" b="1" dirty="0" smtClean="0">
                  <a:solidFill>
                    <a:schemeClr val="bg1"/>
                  </a:solidFill>
                </a:rPr>
                <a:t> 7,45 - 1,45</a:t>
              </a:r>
              <a:endParaRPr lang="ru-RU" sz="7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Группа 36"/>
          <p:cNvGrpSpPr/>
          <p:nvPr/>
        </p:nvGrpSpPr>
        <p:grpSpPr>
          <a:xfrm>
            <a:off x="4500562" y="2285992"/>
            <a:ext cx="1357322" cy="2974678"/>
            <a:chOff x="857224" y="3883322"/>
            <a:chExt cx="1357322" cy="2974678"/>
          </a:xfrm>
        </p:grpSpPr>
        <p:grpSp>
          <p:nvGrpSpPr>
            <p:cNvPr id="7" name="Группа 14"/>
            <p:cNvGrpSpPr/>
            <p:nvPr/>
          </p:nvGrpSpPr>
          <p:grpSpPr>
            <a:xfrm>
              <a:off x="857224" y="3883322"/>
              <a:ext cx="1357322" cy="2974678"/>
              <a:chOff x="2571736" y="500042"/>
              <a:chExt cx="1357322" cy="2974678"/>
            </a:xfrm>
            <a:solidFill>
              <a:srgbClr val="FF0000"/>
            </a:solidFill>
          </p:grpSpPr>
          <p:grpSp>
            <p:nvGrpSpPr>
              <p:cNvPr id="8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4" name="Овал 3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" name="Полилиния 11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" name="Полилиния 1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1285852" y="4311950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dirty="0" smtClean="0">
                  <a:solidFill>
                    <a:schemeClr val="bg1"/>
                  </a:solidFill>
                  <a:latin typeface="Arial Black" pitchFamily="34" charset="0"/>
                </a:rPr>
                <a:t>6</a:t>
              </a:r>
              <a:endParaRPr lang="ru-RU" sz="40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Группа 35"/>
          <p:cNvGrpSpPr/>
          <p:nvPr/>
        </p:nvGrpSpPr>
        <p:grpSpPr>
          <a:xfrm rot="19185397">
            <a:off x="2469256" y="3393182"/>
            <a:ext cx="1502334" cy="2974678"/>
            <a:chOff x="2643174" y="3714752"/>
            <a:chExt cx="1502334" cy="2974678"/>
          </a:xfrm>
        </p:grpSpPr>
        <p:grpSp>
          <p:nvGrpSpPr>
            <p:cNvPr id="10" name="Группа 15"/>
            <p:cNvGrpSpPr/>
            <p:nvPr/>
          </p:nvGrpSpPr>
          <p:grpSpPr>
            <a:xfrm>
              <a:off x="2714612" y="3714752"/>
              <a:ext cx="1357322" cy="2974678"/>
              <a:chOff x="2571736" y="500042"/>
              <a:chExt cx="1357322" cy="2974678"/>
            </a:xfrm>
          </p:grpSpPr>
          <p:grpSp>
            <p:nvGrpSpPr>
              <p:cNvPr id="11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</p:grpSpPr>
            <p:sp>
              <p:nvSpPr>
                <p:cNvPr id="19" name="Овал 1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8" name="Полилиния 1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2643174" y="4286256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7,45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4" name="Группа 38"/>
          <p:cNvGrpSpPr/>
          <p:nvPr/>
        </p:nvGrpSpPr>
        <p:grpSpPr>
          <a:xfrm rot="20889047">
            <a:off x="3569882" y="3037339"/>
            <a:ext cx="1357322" cy="2904763"/>
            <a:chOff x="4485893" y="4141857"/>
            <a:chExt cx="1357322" cy="2904763"/>
          </a:xfrm>
        </p:grpSpPr>
        <p:grpSp>
          <p:nvGrpSpPr>
            <p:cNvPr id="15" name="Группа 20"/>
            <p:cNvGrpSpPr/>
            <p:nvPr/>
          </p:nvGrpSpPr>
          <p:grpSpPr>
            <a:xfrm>
              <a:off x="4485893" y="4141857"/>
              <a:ext cx="1357322" cy="2904763"/>
              <a:chOff x="2557067" y="569957"/>
              <a:chExt cx="1357322" cy="2904763"/>
            </a:xfrm>
            <a:solidFill>
              <a:srgbClr val="00B050"/>
            </a:solidFill>
          </p:grpSpPr>
          <p:grpSp>
            <p:nvGrpSpPr>
              <p:cNvPr id="16" name="Группа 13"/>
              <p:cNvGrpSpPr/>
              <p:nvPr/>
            </p:nvGrpSpPr>
            <p:grpSpPr>
              <a:xfrm>
                <a:off x="2557067" y="569957"/>
                <a:ext cx="1357322" cy="1978971"/>
                <a:chOff x="2557067" y="569957"/>
                <a:chExt cx="1357322" cy="1978971"/>
              </a:xfrm>
              <a:grpFill/>
            </p:grpSpPr>
            <p:sp>
              <p:nvSpPr>
                <p:cNvPr id="24" name="Овал 23"/>
                <p:cNvSpPr/>
                <p:nvPr/>
              </p:nvSpPr>
              <p:spPr>
                <a:xfrm>
                  <a:off x="2557067" y="569957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Полилиния 24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3" name="Полилиния 2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4711171" y="4558798"/>
              <a:ext cx="938077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60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7" name="Группа 40"/>
          <p:cNvGrpSpPr/>
          <p:nvPr/>
        </p:nvGrpSpPr>
        <p:grpSpPr>
          <a:xfrm rot="1323839">
            <a:off x="4819235" y="3370846"/>
            <a:ext cx="1502334" cy="2974678"/>
            <a:chOff x="6669664" y="3883322"/>
            <a:chExt cx="1502334" cy="2974678"/>
          </a:xfrm>
        </p:grpSpPr>
        <p:grpSp>
          <p:nvGrpSpPr>
            <p:cNvPr id="21" name="Группа 25"/>
            <p:cNvGrpSpPr/>
            <p:nvPr/>
          </p:nvGrpSpPr>
          <p:grpSpPr>
            <a:xfrm>
              <a:off x="6715140" y="3883322"/>
              <a:ext cx="1357322" cy="2974678"/>
              <a:chOff x="2571736" y="500042"/>
              <a:chExt cx="1357322" cy="2974678"/>
            </a:xfrm>
            <a:solidFill>
              <a:schemeClr val="accent4"/>
            </a:solidFill>
          </p:grpSpPr>
          <p:grpSp>
            <p:nvGrpSpPr>
              <p:cNvPr id="22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29" name="Овал 2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Полилиния 2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8" name="Полилиния 2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6669664" y="4429132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6,45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42" name="Солнце 41">
            <a:hlinkClick r:id="rId2" action="ppaction://hlinksldjump"/>
          </p:cNvPr>
          <p:cNvSpPr/>
          <p:nvPr/>
        </p:nvSpPr>
        <p:spPr>
          <a:xfrm>
            <a:off x="7500958" y="428604"/>
            <a:ext cx="1200152" cy="135732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48148E-6 L 0.00729 -0.858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4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5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8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71612"/>
            <a:ext cx="171424" cy="22700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128566" cy="542932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grpSp>
        <p:nvGrpSpPr>
          <p:cNvPr id="5" name="Группа 32"/>
          <p:cNvGrpSpPr/>
          <p:nvPr/>
        </p:nvGrpSpPr>
        <p:grpSpPr>
          <a:xfrm>
            <a:off x="2000232" y="214290"/>
            <a:ext cx="5214974" cy="2143140"/>
            <a:chOff x="2000232" y="214290"/>
            <a:chExt cx="5214974" cy="2143140"/>
          </a:xfrm>
        </p:grpSpPr>
        <p:sp>
          <p:nvSpPr>
            <p:cNvPr id="31" name="Облако 30"/>
            <p:cNvSpPr/>
            <p:nvPr/>
          </p:nvSpPr>
          <p:spPr>
            <a:xfrm>
              <a:off x="2000232" y="214290"/>
              <a:ext cx="5214974" cy="214314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6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28926" y="714356"/>
              <a:ext cx="341151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7200" b="1" dirty="0" smtClean="0">
                  <a:solidFill>
                    <a:schemeClr val="bg1"/>
                  </a:solidFill>
                </a:rPr>
                <a:t>5,3 + 7,8</a:t>
              </a:r>
              <a:endParaRPr lang="ru-RU" sz="7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Группа 36"/>
          <p:cNvGrpSpPr/>
          <p:nvPr/>
        </p:nvGrpSpPr>
        <p:grpSpPr>
          <a:xfrm>
            <a:off x="4429124" y="2285992"/>
            <a:ext cx="1569660" cy="2974678"/>
            <a:chOff x="785786" y="3883322"/>
            <a:chExt cx="1569660" cy="2974678"/>
          </a:xfrm>
        </p:grpSpPr>
        <p:grpSp>
          <p:nvGrpSpPr>
            <p:cNvPr id="7" name="Группа 14"/>
            <p:cNvGrpSpPr/>
            <p:nvPr/>
          </p:nvGrpSpPr>
          <p:grpSpPr>
            <a:xfrm>
              <a:off x="857224" y="3883322"/>
              <a:ext cx="1357322" cy="2974678"/>
              <a:chOff x="2571736" y="500042"/>
              <a:chExt cx="1357322" cy="2974678"/>
            </a:xfrm>
            <a:solidFill>
              <a:srgbClr val="FF0000"/>
            </a:solidFill>
          </p:grpSpPr>
          <p:grpSp>
            <p:nvGrpSpPr>
              <p:cNvPr id="8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4" name="Овал 3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" name="Полилиния 11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" name="Полилиния 1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785786" y="4311950"/>
              <a:ext cx="156966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chemeClr val="bg1"/>
                  </a:solidFill>
                  <a:latin typeface="Arial Black" pitchFamily="34" charset="0"/>
                </a:rPr>
                <a:t>12,11</a:t>
              </a:r>
              <a:endParaRPr lang="ru-RU" sz="36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Группа 35"/>
          <p:cNvGrpSpPr/>
          <p:nvPr/>
        </p:nvGrpSpPr>
        <p:grpSpPr>
          <a:xfrm rot="19185397">
            <a:off x="2435593" y="3393182"/>
            <a:ext cx="1569660" cy="2974678"/>
            <a:chOff x="2609511" y="3714752"/>
            <a:chExt cx="1569660" cy="2974678"/>
          </a:xfrm>
        </p:grpSpPr>
        <p:grpSp>
          <p:nvGrpSpPr>
            <p:cNvPr id="10" name="Группа 15"/>
            <p:cNvGrpSpPr/>
            <p:nvPr/>
          </p:nvGrpSpPr>
          <p:grpSpPr>
            <a:xfrm>
              <a:off x="2714612" y="3714752"/>
              <a:ext cx="1357322" cy="2974678"/>
              <a:chOff x="2571736" y="500042"/>
              <a:chExt cx="1357322" cy="2974678"/>
            </a:xfrm>
          </p:grpSpPr>
          <p:grpSp>
            <p:nvGrpSpPr>
              <p:cNvPr id="11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</p:grpSpPr>
            <p:sp>
              <p:nvSpPr>
                <p:cNvPr id="19" name="Овал 1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8" name="Полилиния 1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2609511" y="4347811"/>
              <a:ext cx="156966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chemeClr val="bg1"/>
                  </a:solidFill>
                  <a:latin typeface="Arial Black" pitchFamily="34" charset="0"/>
                </a:rPr>
                <a:t>13,11</a:t>
              </a:r>
              <a:endParaRPr lang="ru-RU" sz="36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4" name="Группа 38"/>
          <p:cNvGrpSpPr/>
          <p:nvPr/>
        </p:nvGrpSpPr>
        <p:grpSpPr>
          <a:xfrm rot="20889047">
            <a:off x="3531008" y="2959607"/>
            <a:ext cx="1502334" cy="2974678"/>
            <a:chOff x="4455086" y="4071942"/>
            <a:chExt cx="1502334" cy="2974678"/>
          </a:xfrm>
        </p:grpSpPr>
        <p:grpSp>
          <p:nvGrpSpPr>
            <p:cNvPr id="15" name="Группа 20"/>
            <p:cNvGrpSpPr/>
            <p:nvPr/>
          </p:nvGrpSpPr>
          <p:grpSpPr>
            <a:xfrm>
              <a:off x="4500562" y="4071942"/>
              <a:ext cx="1357322" cy="2974678"/>
              <a:chOff x="2571736" y="500042"/>
              <a:chExt cx="1357322" cy="2974678"/>
            </a:xfrm>
            <a:solidFill>
              <a:srgbClr val="00B050"/>
            </a:solidFill>
          </p:grpSpPr>
          <p:grpSp>
            <p:nvGrpSpPr>
              <p:cNvPr id="16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24" name="Овал 23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Полилиния 24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3" name="Полилиния 2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4455086" y="4572010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12,1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7" name="Группа 40"/>
          <p:cNvGrpSpPr/>
          <p:nvPr/>
        </p:nvGrpSpPr>
        <p:grpSpPr>
          <a:xfrm rot="1323839">
            <a:off x="4819235" y="3370846"/>
            <a:ext cx="1502334" cy="2974678"/>
            <a:chOff x="6669664" y="3883322"/>
            <a:chExt cx="1502334" cy="2974678"/>
          </a:xfrm>
        </p:grpSpPr>
        <p:grpSp>
          <p:nvGrpSpPr>
            <p:cNvPr id="21" name="Группа 25"/>
            <p:cNvGrpSpPr/>
            <p:nvPr/>
          </p:nvGrpSpPr>
          <p:grpSpPr>
            <a:xfrm>
              <a:off x="6715140" y="3883322"/>
              <a:ext cx="1357322" cy="2974678"/>
              <a:chOff x="2571736" y="500042"/>
              <a:chExt cx="1357322" cy="2974678"/>
            </a:xfrm>
            <a:solidFill>
              <a:schemeClr val="accent4"/>
            </a:solidFill>
          </p:grpSpPr>
          <p:grpSp>
            <p:nvGrpSpPr>
              <p:cNvPr id="22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29" name="Овал 2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Полилиния 2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8" name="Полилиния 2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6669664" y="4429132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13,1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42" name="Солнце 41">
            <a:hlinkClick r:id="rId2" action="ppaction://hlinksldjump"/>
          </p:cNvPr>
          <p:cNvSpPr/>
          <p:nvPr/>
        </p:nvSpPr>
        <p:spPr>
          <a:xfrm>
            <a:off x="7500958" y="428604"/>
            <a:ext cx="1200152" cy="135732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33333E-6 L 0.00104 -0.964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4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5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8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71612"/>
            <a:ext cx="171424" cy="22700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128566" cy="542932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grpSp>
        <p:nvGrpSpPr>
          <p:cNvPr id="5" name="Группа 32"/>
          <p:cNvGrpSpPr/>
          <p:nvPr/>
        </p:nvGrpSpPr>
        <p:grpSpPr>
          <a:xfrm>
            <a:off x="2000232" y="214290"/>
            <a:ext cx="5214974" cy="2143140"/>
            <a:chOff x="2000232" y="214290"/>
            <a:chExt cx="5214974" cy="2143140"/>
          </a:xfrm>
        </p:grpSpPr>
        <p:sp>
          <p:nvSpPr>
            <p:cNvPr id="31" name="Облако 30"/>
            <p:cNvSpPr/>
            <p:nvPr/>
          </p:nvSpPr>
          <p:spPr>
            <a:xfrm>
              <a:off x="2000232" y="214290"/>
              <a:ext cx="5214974" cy="214314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6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357554" y="714356"/>
              <a:ext cx="299473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7200" b="1" dirty="0" smtClean="0">
                  <a:solidFill>
                    <a:schemeClr val="bg1"/>
                  </a:solidFill>
                </a:rPr>
                <a:t>33 - 2,3</a:t>
              </a:r>
              <a:endParaRPr lang="ru-RU" sz="7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Группа 36"/>
          <p:cNvGrpSpPr/>
          <p:nvPr/>
        </p:nvGrpSpPr>
        <p:grpSpPr>
          <a:xfrm>
            <a:off x="4429124" y="2285992"/>
            <a:ext cx="1502334" cy="2974678"/>
            <a:chOff x="785786" y="3883322"/>
            <a:chExt cx="1502334" cy="2974678"/>
          </a:xfrm>
        </p:grpSpPr>
        <p:grpSp>
          <p:nvGrpSpPr>
            <p:cNvPr id="7" name="Группа 14"/>
            <p:cNvGrpSpPr/>
            <p:nvPr/>
          </p:nvGrpSpPr>
          <p:grpSpPr>
            <a:xfrm>
              <a:off x="857224" y="3883322"/>
              <a:ext cx="1357322" cy="2974678"/>
              <a:chOff x="2571736" y="500042"/>
              <a:chExt cx="1357322" cy="2974678"/>
            </a:xfrm>
            <a:solidFill>
              <a:srgbClr val="FF0000"/>
            </a:solidFill>
          </p:grpSpPr>
          <p:grpSp>
            <p:nvGrpSpPr>
              <p:cNvPr id="8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4" name="Овал 3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" name="Полилиния 11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" name="Полилиния 1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785786" y="4311950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31,3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Группа 35"/>
          <p:cNvGrpSpPr/>
          <p:nvPr/>
        </p:nvGrpSpPr>
        <p:grpSpPr>
          <a:xfrm rot="19185397">
            <a:off x="2469256" y="3393182"/>
            <a:ext cx="1502334" cy="2974678"/>
            <a:chOff x="2643174" y="3714752"/>
            <a:chExt cx="1502334" cy="2974678"/>
          </a:xfrm>
        </p:grpSpPr>
        <p:grpSp>
          <p:nvGrpSpPr>
            <p:cNvPr id="10" name="Группа 15"/>
            <p:cNvGrpSpPr/>
            <p:nvPr/>
          </p:nvGrpSpPr>
          <p:grpSpPr>
            <a:xfrm>
              <a:off x="2714612" y="3714752"/>
              <a:ext cx="1357322" cy="2974678"/>
              <a:chOff x="2571736" y="500042"/>
              <a:chExt cx="1357322" cy="2974678"/>
            </a:xfrm>
          </p:grpSpPr>
          <p:grpSp>
            <p:nvGrpSpPr>
              <p:cNvPr id="11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</p:grpSpPr>
            <p:sp>
              <p:nvSpPr>
                <p:cNvPr id="19" name="Овал 1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8" name="Полилиния 1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2643174" y="4286256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13,3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4" name="Группа 38"/>
          <p:cNvGrpSpPr/>
          <p:nvPr/>
        </p:nvGrpSpPr>
        <p:grpSpPr>
          <a:xfrm rot="20889047">
            <a:off x="3577060" y="2965157"/>
            <a:ext cx="1357322" cy="2974678"/>
            <a:chOff x="4500562" y="4071942"/>
            <a:chExt cx="1357322" cy="2974678"/>
          </a:xfrm>
        </p:grpSpPr>
        <p:grpSp>
          <p:nvGrpSpPr>
            <p:cNvPr id="15" name="Группа 20"/>
            <p:cNvGrpSpPr/>
            <p:nvPr/>
          </p:nvGrpSpPr>
          <p:grpSpPr>
            <a:xfrm>
              <a:off x="4500562" y="4071942"/>
              <a:ext cx="1357322" cy="2974678"/>
              <a:chOff x="2571736" y="500042"/>
              <a:chExt cx="1357322" cy="2974678"/>
            </a:xfrm>
            <a:solidFill>
              <a:srgbClr val="00B050"/>
            </a:solidFill>
          </p:grpSpPr>
          <p:grpSp>
            <p:nvGrpSpPr>
              <p:cNvPr id="16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24" name="Овал 23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Полилиния 24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3" name="Полилиния 2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4883087" y="4495066"/>
              <a:ext cx="64633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  <a:latin typeface="Arial Black" pitchFamily="34" charset="0"/>
                </a:rPr>
                <a:t>1</a:t>
              </a:r>
              <a:endParaRPr lang="ru-RU" sz="5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7" name="Группа 40"/>
          <p:cNvGrpSpPr/>
          <p:nvPr/>
        </p:nvGrpSpPr>
        <p:grpSpPr>
          <a:xfrm rot="1323839">
            <a:off x="4819235" y="3370846"/>
            <a:ext cx="1502334" cy="2974678"/>
            <a:chOff x="6669664" y="3883322"/>
            <a:chExt cx="1502334" cy="2974678"/>
          </a:xfrm>
        </p:grpSpPr>
        <p:grpSp>
          <p:nvGrpSpPr>
            <p:cNvPr id="21" name="Группа 25"/>
            <p:cNvGrpSpPr/>
            <p:nvPr/>
          </p:nvGrpSpPr>
          <p:grpSpPr>
            <a:xfrm>
              <a:off x="6715140" y="3883322"/>
              <a:ext cx="1357322" cy="2974678"/>
              <a:chOff x="2571736" y="500042"/>
              <a:chExt cx="1357322" cy="2974678"/>
            </a:xfrm>
            <a:solidFill>
              <a:schemeClr val="accent4"/>
            </a:solidFill>
          </p:grpSpPr>
          <p:grpSp>
            <p:nvGrpSpPr>
              <p:cNvPr id="22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29" name="Овал 2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Полилиния 2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8" name="Полилиния 2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6669664" y="4429132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30,7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42" name="Солнце 41">
            <a:hlinkClick r:id="rId2" action="ppaction://hlinksldjump"/>
          </p:cNvPr>
          <p:cNvSpPr/>
          <p:nvPr/>
        </p:nvSpPr>
        <p:spPr>
          <a:xfrm>
            <a:off x="7500958" y="428604"/>
            <a:ext cx="1200152" cy="135732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33333E-6 L 0.00104 -0.964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4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5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8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71612"/>
            <a:ext cx="171424" cy="22700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128566" cy="542932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grpSp>
        <p:nvGrpSpPr>
          <p:cNvPr id="5" name="Группа 32"/>
          <p:cNvGrpSpPr/>
          <p:nvPr/>
        </p:nvGrpSpPr>
        <p:grpSpPr>
          <a:xfrm>
            <a:off x="2000232" y="0"/>
            <a:ext cx="5214974" cy="2143140"/>
            <a:chOff x="2000232" y="285728"/>
            <a:chExt cx="5214974" cy="2143140"/>
          </a:xfrm>
        </p:grpSpPr>
        <p:sp>
          <p:nvSpPr>
            <p:cNvPr id="31" name="Облако 30"/>
            <p:cNvSpPr/>
            <p:nvPr/>
          </p:nvSpPr>
          <p:spPr>
            <a:xfrm>
              <a:off x="2000232" y="285728"/>
              <a:ext cx="5214974" cy="214314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6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857488" y="714332"/>
              <a:ext cx="296427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7200" b="1" dirty="0" smtClean="0">
                  <a:solidFill>
                    <a:schemeClr val="bg1"/>
                  </a:solidFill>
                </a:rPr>
                <a:t>9 +1,03</a:t>
              </a:r>
              <a:endParaRPr lang="ru-RU" sz="7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Группа 36"/>
          <p:cNvGrpSpPr/>
          <p:nvPr/>
        </p:nvGrpSpPr>
        <p:grpSpPr>
          <a:xfrm rot="490362">
            <a:off x="4391348" y="2357430"/>
            <a:ext cx="1502334" cy="2974678"/>
            <a:chOff x="819448" y="3883322"/>
            <a:chExt cx="1502334" cy="2974678"/>
          </a:xfrm>
        </p:grpSpPr>
        <p:grpSp>
          <p:nvGrpSpPr>
            <p:cNvPr id="7" name="Группа 14"/>
            <p:cNvGrpSpPr/>
            <p:nvPr/>
          </p:nvGrpSpPr>
          <p:grpSpPr>
            <a:xfrm>
              <a:off x="857224" y="3883322"/>
              <a:ext cx="1357322" cy="2974678"/>
              <a:chOff x="2571736" y="500042"/>
              <a:chExt cx="1357322" cy="2974678"/>
            </a:xfrm>
            <a:solidFill>
              <a:srgbClr val="FF0000"/>
            </a:solidFill>
          </p:grpSpPr>
          <p:grpSp>
            <p:nvGrpSpPr>
              <p:cNvPr id="8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4" name="Овал 3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" name="Полилиния 11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" name="Полилиния 1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819448" y="4250395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1,93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Группа 35"/>
          <p:cNvGrpSpPr/>
          <p:nvPr/>
        </p:nvGrpSpPr>
        <p:grpSpPr>
          <a:xfrm rot="19185397">
            <a:off x="2440537" y="3594323"/>
            <a:ext cx="1380506" cy="2974677"/>
            <a:chOff x="2704089" y="3714753"/>
            <a:chExt cx="1380506" cy="2974677"/>
          </a:xfrm>
        </p:grpSpPr>
        <p:grpSp>
          <p:nvGrpSpPr>
            <p:cNvPr id="10" name="Группа 15"/>
            <p:cNvGrpSpPr/>
            <p:nvPr/>
          </p:nvGrpSpPr>
          <p:grpSpPr>
            <a:xfrm>
              <a:off x="2714612" y="3714753"/>
              <a:ext cx="1357322" cy="2974677"/>
              <a:chOff x="2571736" y="500043"/>
              <a:chExt cx="1357322" cy="2974677"/>
            </a:xfrm>
          </p:grpSpPr>
          <p:grpSp>
            <p:nvGrpSpPr>
              <p:cNvPr id="11" name="Группа 13"/>
              <p:cNvGrpSpPr/>
              <p:nvPr/>
            </p:nvGrpSpPr>
            <p:grpSpPr>
              <a:xfrm>
                <a:off x="2571736" y="500043"/>
                <a:ext cx="1357322" cy="2048885"/>
                <a:chOff x="2571736" y="500043"/>
                <a:chExt cx="1357322" cy="2048885"/>
              </a:xfrm>
            </p:grpSpPr>
            <p:sp>
              <p:nvSpPr>
                <p:cNvPr id="19" name="Овал 18"/>
                <p:cNvSpPr/>
                <p:nvPr/>
              </p:nvSpPr>
              <p:spPr>
                <a:xfrm>
                  <a:off x="2571736" y="500043"/>
                  <a:ext cx="1357322" cy="178595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8" name="Полилиния 1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2704089" y="4317032"/>
              <a:ext cx="13805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dirty="0" smtClean="0">
                  <a:solidFill>
                    <a:schemeClr val="bg1"/>
                  </a:solidFill>
                  <a:latin typeface="Arial Black" pitchFamily="34" charset="0"/>
                </a:rPr>
                <a:t>9,03</a:t>
              </a:r>
              <a:endParaRPr lang="ru-RU" sz="40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4" name="Группа 38"/>
          <p:cNvGrpSpPr/>
          <p:nvPr/>
        </p:nvGrpSpPr>
        <p:grpSpPr>
          <a:xfrm rot="20889047">
            <a:off x="3310284" y="3116245"/>
            <a:ext cx="1569660" cy="2779599"/>
            <a:chOff x="4250598" y="4267021"/>
            <a:chExt cx="1569660" cy="2779599"/>
          </a:xfrm>
        </p:grpSpPr>
        <p:grpSp>
          <p:nvGrpSpPr>
            <p:cNvPr id="15" name="Группа 20"/>
            <p:cNvGrpSpPr/>
            <p:nvPr/>
          </p:nvGrpSpPr>
          <p:grpSpPr>
            <a:xfrm>
              <a:off x="4386639" y="4267021"/>
              <a:ext cx="1357322" cy="2779599"/>
              <a:chOff x="2457813" y="695121"/>
              <a:chExt cx="1357322" cy="2779599"/>
            </a:xfrm>
            <a:solidFill>
              <a:srgbClr val="00B050"/>
            </a:solidFill>
          </p:grpSpPr>
          <p:grpSp>
            <p:nvGrpSpPr>
              <p:cNvPr id="16" name="Группа 13"/>
              <p:cNvGrpSpPr/>
              <p:nvPr/>
            </p:nvGrpSpPr>
            <p:grpSpPr>
              <a:xfrm>
                <a:off x="2457813" y="695121"/>
                <a:ext cx="1357322" cy="1953704"/>
                <a:chOff x="2457813" y="695121"/>
                <a:chExt cx="1357322" cy="1953704"/>
              </a:xfrm>
              <a:grpFill/>
            </p:grpSpPr>
            <p:sp>
              <p:nvSpPr>
                <p:cNvPr id="24" name="Овал 23"/>
                <p:cNvSpPr/>
                <p:nvPr/>
              </p:nvSpPr>
              <p:spPr>
                <a:xfrm>
                  <a:off x="2457813" y="695121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Полилиния 24"/>
                <p:cNvSpPr/>
                <p:nvPr/>
              </p:nvSpPr>
              <p:spPr>
                <a:xfrm>
                  <a:off x="3092764" y="2385897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3" name="Полилиния 2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4250598" y="4808958"/>
              <a:ext cx="156966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chemeClr val="bg1"/>
                  </a:solidFill>
                  <a:latin typeface="Arial Black" pitchFamily="34" charset="0"/>
                </a:rPr>
                <a:t>10,03</a:t>
              </a:r>
              <a:endParaRPr lang="ru-RU" sz="36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7" name="Группа 40"/>
          <p:cNvGrpSpPr/>
          <p:nvPr/>
        </p:nvGrpSpPr>
        <p:grpSpPr>
          <a:xfrm rot="1323839">
            <a:off x="4819235" y="3370846"/>
            <a:ext cx="1502334" cy="2974678"/>
            <a:chOff x="6669664" y="3883322"/>
            <a:chExt cx="1502334" cy="2974678"/>
          </a:xfrm>
        </p:grpSpPr>
        <p:grpSp>
          <p:nvGrpSpPr>
            <p:cNvPr id="21" name="Группа 25"/>
            <p:cNvGrpSpPr/>
            <p:nvPr/>
          </p:nvGrpSpPr>
          <p:grpSpPr>
            <a:xfrm>
              <a:off x="6715140" y="3883322"/>
              <a:ext cx="1357322" cy="2974678"/>
              <a:chOff x="2571736" y="500042"/>
              <a:chExt cx="1357322" cy="2974678"/>
            </a:xfrm>
            <a:solidFill>
              <a:schemeClr val="accent4"/>
            </a:solidFill>
          </p:grpSpPr>
          <p:grpSp>
            <p:nvGrpSpPr>
              <p:cNvPr id="22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29" name="Овал 2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Полилиния 2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8" name="Полилиния 2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6669664" y="4429132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1,12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42" name="Солнце 41">
            <a:hlinkClick r:id="rId2" action="ppaction://hlinksldjump"/>
          </p:cNvPr>
          <p:cNvSpPr/>
          <p:nvPr/>
        </p:nvSpPr>
        <p:spPr>
          <a:xfrm>
            <a:off x="7500958" y="428604"/>
            <a:ext cx="1200152" cy="135732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3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7 L -0.00781 -0.97384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4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71612"/>
            <a:ext cx="171424" cy="22700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128566" cy="542932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grpSp>
        <p:nvGrpSpPr>
          <p:cNvPr id="5" name="Группа 32"/>
          <p:cNvGrpSpPr/>
          <p:nvPr/>
        </p:nvGrpSpPr>
        <p:grpSpPr>
          <a:xfrm>
            <a:off x="2000232" y="214290"/>
            <a:ext cx="5227922" cy="2143140"/>
            <a:chOff x="2000232" y="214290"/>
            <a:chExt cx="5227922" cy="2143140"/>
          </a:xfrm>
        </p:grpSpPr>
        <p:sp>
          <p:nvSpPr>
            <p:cNvPr id="31" name="Облако 30"/>
            <p:cNvSpPr/>
            <p:nvPr/>
          </p:nvSpPr>
          <p:spPr>
            <a:xfrm>
              <a:off x="2000232" y="214290"/>
              <a:ext cx="5214974" cy="214314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6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143108" y="785794"/>
              <a:ext cx="508504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dirty="0" smtClean="0">
                  <a:solidFill>
                    <a:schemeClr val="bg1"/>
                  </a:solidFill>
                </a:rPr>
                <a:t>(13,45-0,8)-12,45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Группа 36"/>
          <p:cNvGrpSpPr/>
          <p:nvPr/>
        </p:nvGrpSpPr>
        <p:grpSpPr>
          <a:xfrm>
            <a:off x="4500562" y="2285992"/>
            <a:ext cx="1357322" cy="2974678"/>
            <a:chOff x="857224" y="3883322"/>
            <a:chExt cx="1357322" cy="2974678"/>
          </a:xfrm>
        </p:grpSpPr>
        <p:grpSp>
          <p:nvGrpSpPr>
            <p:cNvPr id="7" name="Группа 14"/>
            <p:cNvGrpSpPr/>
            <p:nvPr/>
          </p:nvGrpSpPr>
          <p:grpSpPr>
            <a:xfrm>
              <a:off x="857224" y="3883322"/>
              <a:ext cx="1357322" cy="2974678"/>
              <a:chOff x="2571736" y="500042"/>
              <a:chExt cx="1357322" cy="2974678"/>
            </a:xfrm>
            <a:solidFill>
              <a:srgbClr val="FF0000"/>
            </a:solidFill>
          </p:grpSpPr>
          <p:grpSp>
            <p:nvGrpSpPr>
              <p:cNvPr id="8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4" name="Овал 3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" name="Полилиния 11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" name="Полилиния 1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1000100" y="4311950"/>
              <a:ext cx="11256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6,2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Группа 35"/>
          <p:cNvGrpSpPr/>
          <p:nvPr/>
        </p:nvGrpSpPr>
        <p:grpSpPr>
          <a:xfrm rot="19185397">
            <a:off x="2540947" y="3393872"/>
            <a:ext cx="1357322" cy="2974678"/>
            <a:chOff x="2714612" y="3714752"/>
            <a:chExt cx="1357322" cy="2974678"/>
          </a:xfrm>
        </p:grpSpPr>
        <p:grpSp>
          <p:nvGrpSpPr>
            <p:cNvPr id="10" name="Группа 15"/>
            <p:cNvGrpSpPr/>
            <p:nvPr/>
          </p:nvGrpSpPr>
          <p:grpSpPr>
            <a:xfrm>
              <a:off x="2714612" y="3714752"/>
              <a:ext cx="1357322" cy="2974678"/>
              <a:chOff x="2571736" y="500042"/>
              <a:chExt cx="1357322" cy="2974678"/>
            </a:xfrm>
          </p:grpSpPr>
          <p:grpSp>
            <p:nvGrpSpPr>
              <p:cNvPr id="11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</p:grpSpPr>
            <p:sp>
              <p:nvSpPr>
                <p:cNvPr id="19" name="Овал 1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8" name="Полилиния 1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2831526" y="4286255"/>
              <a:ext cx="11256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5,2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4" name="Группа 38"/>
          <p:cNvGrpSpPr/>
          <p:nvPr/>
        </p:nvGrpSpPr>
        <p:grpSpPr>
          <a:xfrm rot="20889047">
            <a:off x="3577060" y="2965157"/>
            <a:ext cx="1357322" cy="2974678"/>
            <a:chOff x="4500562" y="4071942"/>
            <a:chExt cx="1357322" cy="2974678"/>
          </a:xfrm>
        </p:grpSpPr>
        <p:grpSp>
          <p:nvGrpSpPr>
            <p:cNvPr id="15" name="Группа 20"/>
            <p:cNvGrpSpPr/>
            <p:nvPr/>
          </p:nvGrpSpPr>
          <p:grpSpPr>
            <a:xfrm>
              <a:off x="4500562" y="4071942"/>
              <a:ext cx="1357322" cy="2974678"/>
              <a:chOff x="2571736" y="500042"/>
              <a:chExt cx="1357322" cy="2974678"/>
            </a:xfrm>
            <a:solidFill>
              <a:srgbClr val="00B050"/>
            </a:solidFill>
          </p:grpSpPr>
          <p:grpSp>
            <p:nvGrpSpPr>
              <p:cNvPr id="16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24" name="Овал 23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Полилиния 24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3" name="Полилиния 2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4643438" y="4572010"/>
              <a:ext cx="11256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0</a:t>
              </a:r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,7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7" name="Группа 40"/>
          <p:cNvGrpSpPr/>
          <p:nvPr/>
        </p:nvGrpSpPr>
        <p:grpSpPr>
          <a:xfrm rot="1323839">
            <a:off x="4866691" y="3360692"/>
            <a:ext cx="1357322" cy="2974678"/>
            <a:chOff x="6715140" y="3883322"/>
            <a:chExt cx="1357322" cy="2974678"/>
          </a:xfrm>
        </p:grpSpPr>
        <p:grpSp>
          <p:nvGrpSpPr>
            <p:cNvPr id="21" name="Группа 25"/>
            <p:cNvGrpSpPr/>
            <p:nvPr/>
          </p:nvGrpSpPr>
          <p:grpSpPr>
            <a:xfrm>
              <a:off x="6715140" y="3883322"/>
              <a:ext cx="1357322" cy="2974678"/>
              <a:chOff x="2571736" y="500042"/>
              <a:chExt cx="1357322" cy="2974678"/>
            </a:xfrm>
            <a:solidFill>
              <a:schemeClr val="accent4"/>
            </a:solidFill>
          </p:grpSpPr>
          <p:grpSp>
            <p:nvGrpSpPr>
              <p:cNvPr id="22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29" name="Овал 2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Полилиния 2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8" name="Полилиния 2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6858016" y="4429133"/>
              <a:ext cx="11256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0</a:t>
              </a:r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,2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42" name="Солнце 41">
            <a:hlinkClick r:id="rId2" action="ppaction://hlinksldjump"/>
          </p:cNvPr>
          <p:cNvSpPr/>
          <p:nvPr/>
        </p:nvSpPr>
        <p:spPr>
          <a:xfrm>
            <a:off x="7500958" y="428604"/>
            <a:ext cx="1200152" cy="135732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33333E-6 L 0.00104 -0.964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4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5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8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71612"/>
            <a:ext cx="171424" cy="22700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128566" cy="542932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grpSp>
        <p:nvGrpSpPr>
          <p:cNvPr id="5" name="Группа 32"/>
          <p:cNvGrpSpPr/>
          <p:nvPr/>
        </p:nvGrpSpPr>
        <p:grpSpPr>
          <a:xfrm>
            <a:off x="1714480" y="0"/>
            <a:ext cx="5561138" cy="2143140"/>
            <a:chOff x="1714480" y="285728"/>
            <a:chExt cx="5561138" cy="2143140"/>
          </a:xfrm>
        </p:grpSpPr>
        <p:sp>
          <p:nvSpPr>
            <p:cNvPr id="31" name="Облако 30"/>
            <p:cNvSpPr/>
            <p:nvPr/>
          </p:nvSpPr>
          <p:spPr>
            <a:xfrm>
              <a:off x="2000232" y="285728"/>
              <a:ext cx="5214974" cy="214314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6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714480" y="642894"/>
              <a:ext cx="556113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7200" b="1" dirty="0" smtClean="0">
                  <a:solidFill>
                    <a:schemeClr val="bg1"/>
                  </a:solidFill>
                </a:rPr>
                <a:t>  </a:t>
              </a:r>
              <a:r>
                <a:rPr lang="ru-RU" sz="6000" b="1" dirty="0" smtClean="0">
                  <a:solidFill>
                    <a:schemeClr val="bg1"/>
                  </a:solidFill>
                </a:rPr>
                <a:t>65,3+(34,7+7,1)</a:t>
              </a:r>
              <a:endParaRPr lang="ru-RU" sz="6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Группа 36"/>
          <p:cNvGrpSpPr/>
          <p:nvPr/>
        </p:nvGrpSpPr>
        <p:grpSpPr>
          <a:xfrm>
            <a:off x="4429124" y="2285992"/>
            <a:ext cx="1569660" cy="2974678"/>
            <a:chOff x="785786" y="3883322"/>
            <a:chExt cx="1569660" cy="2974678"/>
          </a:xfrm>
        </p:grpSpPr>
        <p:grpSp>
          <p:nvGrpSpPr>
            <p:cNvPr id="7" name="Группа 14"/>
            <p:cNvGrpSpPr/>
            <p:nvPr/>
          </p:nvGrpSpPr>
          <p:grpSpPr>
            <a:xfrm>
              <a:off x="857224" y="3883322"/>
              <a:ext cx="1357322" cy="2974678"/>
              <a:chOff x="2571736" y="500042"/>
              <a:chExt cx="1357322" cy="2974678"/>
            </a:xfrm>
            <a:solidFill>
              <a:srgbClr val="FF0000"/>
            </a:solidFill>
          </p:grpSpPr>
          <p:grpSp>
            <p:nvGrpSpPr>
              <p:cNvPr id="8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4" name="Овал 3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" name="Полилиния 11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" name="Полилиния 1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785786" y="4311950"/>
              <a:ext cx="156966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chemeClr val="bg1"/>
                  </a:solidFill>
                  <a:latin typeface="Arial Black" pitchFamily="34" charset="0"/>
                </a:rPr>
                <a:t>107,1</a:t>
              </a:r>
              <a:endParaRPr lang="ru-RU" sz="36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Группа 35"/>
          <p:cNvGrpSpPr/>
          <p:nvPr/>
        </p:nvGrpSpPr>
        <p:grpSpPr>
          <a:xfrm rot="19185397">
            <a:off x="2469256" y="3393182"/>
            <a:ext cx="1502334" cy="2974678"/>
            <a:chOff x="2643174" y="3714752"/>
            <a:chExt cx="1502334" cy="2974678"/>
          </a:xfrm>
        </p:grpSpPr>
        <p:grpSp>
          <p:nvGrpSpPr>
            <p:cNvPr id="10" name="Группа 15"/>
            <p:cNvGrpSpPr/>
            <p:nvPr/>
          </p:nvGrpSpPr>
          <p:grpSpPr>
            <a:xfrm>
              <a:off x="2714612" y="3714752"/>
              <a:ext cx="1357322" cy="2974678"/>
              <a:chOff x="2571736" y="500042"/>
              <a:chExt cx="1357322" cy="2974678"/>
            </a:xfrm>
          </p:grpSpPr>
          <p:grpSp>
            <p:nvGrpSpPr>
              <p:cNvPr id="11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</p:grpSpPr>
            <p:sp>
              <p:nvSpPr>
                <p:cNvPr id="19" name="Овал 1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8" name="Полилиния 1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2643174" y="4286256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17,1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4" name="Группа 38"/>
          <p:cNvGrpSpPr/>
          <p:nvPr/>
        </p:nvGrpSpPr>
        <p:grpSpPr>
          <a:xfrm rot="20889047">
            <a:off x="3569882" y="3037339"/>
            <a:ext cx="1357322" cy="2904763"/>
            <a:chOff x="4485893" y="4141857"/>
            <a:chExt cx="1357322" cy="2904763"/>
          </a:xfrm>
        </p:grpSpPr>
        <p:grpSp>
          <p:nvGrpSpPr>
            <p:cNvPr id="15" name="Группа 20"/>
            <p:cNvGrpSpPr/>
            <p:nvPr/>
          </p:nvGrpSpPr>
          <p:grpSpPr>
            <a:xfrm>
              <a:off x="4485893" y="4141857"/>
              <a:ext cx="1357322" cy="2904763"/>
              <a:chOff x="2557067" y="569957"/>
              <a:chExt cx="1357322" cy="2904763"/>
            </a:xfrm>
            <a:solidFill>
              <a:srgbClr val="00B050"/>
            </a:solidFill>
          </p:grpSpPr>
          <p:grpSp>
            <p:nvGrpSpPr>
              <p:cNvPr id="16" name="Группа 13"/>
              <p:cNvGrpSpPr/>
              <p:nvPr/>
            </p:nvGrpSpPr>
            <p:grpSpPr>
              <a:xfrm>
                <a:off x="2557067" y="569957"/>
                <a:ext cx="1357322" cy="1978971"/>
                <a:chOff x="2557067" y="569957"/>
                <a:chExt cx="1357322" cy="1978971"/>
              </a:xfrm>
              <a:grpFill/>
            </p:grpSpPr>
            <p:sp>
              <p:nvSpPr>
                <p:cNvPr id="24" name="Овал 23"/>
                <p:cNvSpPr/>
                <p:nvPr/>
              </p:nvSpPr>
              <p:spPr>
                <a:xfrm>
                  <a:off x="2557067" y="569957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Полилиния 24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3" name="Полилиния 2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4522817" y="4558798"/>
              <a:ext cx="131478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10</a:t>
              </a:r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0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7" name="Группа 40"/>
          <p:cNvGrpSpPr/>
          <p:nvPr/>
        </p:nvGrpSpPr>
        <p:grpSpPr>
          <a:xfrm rot="1323839">
            <a:off x="4785574" y="3370846"/>
            <a:ext cx="1569660" cy="2974678"/>
            <a:chOff x="6636003" y="3883322"/>
            <a:chExt cx="1569660" cy="2974678"/>
          </a:xfrm>
        </p:grpSpPr>
        <p:grpSp>
          <p:nvGrpSpPr>
            <p:cNvPr id="21" name="Группа 25"/>
            <p:cNvGrpSpPr/>
            <p:nvPr/>
          </p:nvGrpSpPr>
          <p:grpSpPr>
            <a:xfrm>
              <a:off x="6715140" y="3883322"/>
              <a:ext cx="1357322" cy="2974678"/>
              <a:chOff x="2571736" y="500042"/>
              <a:chExt cx="1357322" cy="2974678"/>
            </a:xfrm>
            <a:solidFill>
              <a:schemeClr val="accent4"/>
            </a:solidFill>
          </p:grpSpPr>
          <p:grpSp>
            <p:nvGrpSpPr>
              <p:cNvPr id="22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29" name="Овал 2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Полилиния 2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8" name="Полилиния 2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6636003" y="4490687"/>
              <a:ext cx="156966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chemeClr val="bg1"/>
                  </a:solidFill>
                  <a:latin typeface="Arial Black" pitchFamily="34" charset="0"/>
                </a:rPr>
                <a:t>107,2</a:t>
              </a:r>
              <a:endParaRPr lang="ru-RU" sz="36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42" name="Солнце 41">
            <a:hlinkClick r:id="rId2" action="ppaction://hlinksldjump"/>
          </p:cNvPr>
          <p:cNvSpPr/>
          <p:nvPr/>
        </p:nvSpPr>
        <p:spPr>
          <a:xfrm>
            <a:off x="7500958" y="428604"/>
            <a:ext cx="1200152" cy="135732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48148E-6 L 0.00729 -0.858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4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5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8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71612"/>
            <a:ext cx="171424" cy="22700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128566" cy="542932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grpSp>
        <p:nvGrpSpPr>
          <p:cNvPr id="5" name="Группа 14"/>
          <p:cNvGrpSpPr/>
          <p:nvPr/>
        </p:nvGrpSpPr>
        <p:grpSpPr>
          <a:xfrm rot="1175657">
            <a:off x="-106104" y="149147"/>
            <a:ext cx="1183381" cy="1701968"/>
            <a:chOff x="2571736" y="500042"/>
            <a:chExt cx="1357322" cy="2974678"/>
          </a:xfrm>
          <a:solidFill>
            <a:srgbClr val="FF0000"/>
          </a:solidFill>
        </p:grpSpPr>
        <p:grpSp>
          <p:nvGrpSpPr>
            <p:cNvPr id="6" name="Группа 13"/>
            <p:cNvGrpSpPr/>
            <p:nvPr/>
          </p:nvGrpSpPr>
          <p:grpSpPr>
            <a:xfrm>
              <a:off x="2571736" y="500042"/>
              <a:ext cx="1357322" cy="2048886"/>
              <a:chOff x="2571736" y="500042"/>
              <a:chExt cx="1357322" cy="2048886"/>
            </a:xfrm>
            <a:grpFill/>
          </p:grpSpPr>
          <p:sp>
            <p:nvSpPr>
              <p:cNvPr id="4" name="Овал 3"/>
              <p:cNvSpPr/>
              <p:nvPr/>
            </p:nvSpPr>
            <p:spPr>
              <a:xfrm>
                <a:off x="2571736" y="500042"/>
                <a:ext cx="1357322" cy="1785950"/>
              </a:xfrm>
              <a:prstGeom prst="ellipse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Полилиния 11"/>
              <p:cNvSpPr/>
              <p:nvPr/>
            </p:nvSpPr>
            <p:spPr>
              <a:xfrm>
                <a:off x="3107411" y="2286000"/>
                <a:ext cx="431317" cy="262928"/>
              </a:xfrm>
              <a:custGeom>
                <a:avLst/>
                <a:gdLst>
                  <a:gd name="connsiteX0" fmla="*/ 74701 w 431317"/>
                  <a:gd name="connsiteY0" fmla="*/ 36576 h 262928"/>
                  <a:gd name="connsiteX1" fmla="*/ 47269 w 431317"/>
                  <a:gd name="connsiteY1" fmla="*/ 164592 h 262928"/>
                  <a:gd name="connsiteX2" fmla="*/ 28981 w 431317"/>
                  <a:gd name="connsiteY2" fmla="*/ 192024 h 262928"/>
                  <a:gd name="connsiteX3" fmla="*/ 10693 w 431317"/>
                  <a:gd name="connsiteY3" fmla="*/ 246888 h 262928"/>
                  <a:gd name="connsiteX4" fmla="*/ 47269 w 431317"/>
                  <a:gd name="connsiteY4" fmla="*/ 192024 h 262928"/>
                  <a:gd name="connsiteX5" fmla="*/ 120421 w 431317"/>
                  <a:gd name="connsiteY5" fmla="*/ 228600 h 262928"/>
                  <a:gd name="connsiteX6" fmla="*/ 156997 w 431317"/>
                  <a:gd name="connsiteY6" fmla="*/ 219456 h 262928"/>
                  <a:gd name="connsiteX7" fmla="*/ 202717 w 431317"/>
                  <a:gd name="connsiteY7" fmla="*/ 173736 h 262928"/>
                  <a:gd name="connsiteX8" fmla="*/ 211861 w 431317"/>
                  <a:gd name="connsiteY8" fmla="*/ 210312 h 262928"/>
                  <a:gd name="connsiteX9" fmla="*/ 239293 w 431317"/>
                  <a:gd name="connsiteY9" fmla="*/ 246888 h 262928"/>
                  <a:gd name="connsiteX10" fmla="*/ 285013 w 431317"/>
                  <a:gd name="connsiteY10" fmla="*/ 237744 h 262928"/>
                  <a:gd name="connsiteX11" fmla="*/ 330733 w 431317"/>
                  <a:gd name="connsiteY11" fmla="*/ 192024 h 262928"/>
                  <a:gd name="connsiteX12" fmla="*/ 403885 w 431317"/>
                  <a:gd name="connsiteY12" fmla="*/ 219456 h 262928"/>
                  <a:gd name="connsiteX13" fmla="*/ 431317 w 431317"/>
                  <a:gd name="connsiteY13" fmla="*/ 210312 h 262928"/>
                  <a:gd name="connsiteX14" fmla="*/ 394741 w 431317"/>
                  <a:gd name="connsiteY14" fmla="*/ 155448 h 262928"/>
                  <a:gd name="connsiteX15" fmla="*/ 349021 w 431317"/>
                  <a:gd name="connsiteY15" fmla="*/ 91440 h 262928"/>
                  <a:gd name="connsiteX16" fmla="*/ 339877 w 431317"/>
                  <a:gd name="connsiteY16" fmla="*/ 64008 h 262928"/>
                  <a:gd name="connsiteX17" fmla="*/ 321589 w 431317"/>
                  <a:gd name="connsiteY17" fmla="*/ 36576 h 262928"/>
                  <a:gd name="connsiteX18" fmla="*/ 312445 w 431317"/>
                  <a:gd name="connsiteY18" fmla="*/ 0 h 262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31317" h="262928">
                    <a:moveTo>
                      <a:pt x="74701" y="36576"/>
                    </a:moveTo>
                    <a:cubicBezTo>
                      <a:pt x="66379" y="119797"/>
                      <a:pt x="78287" y="110311"/>
                      <a:pt x="47269" y="164592"/>
                    </a:cubicBezTo>
                    <a:cubicBezTo>
                      <a:pt x="41817" y="174134"/>
                      <a:pt x="33444" y="181981"/>
                      <a:pt x="28981" y="192024"/>
                    </a:cubicBezTo>
                    <a:cubicBezTo>
                      <a:pt x="21152" y="209640"/>
                      <a:pt x="0" y="262928"/>
                      <a:pt x="10693" y="246888"/>
                    </a:cubicBezTo>
                    <a:lnTo>
                      <a:pt x="47269" y="192024"/>
                    </a:lnTo>
                    <a:cubicBezTo>
                      <a:pt x="68888" y="206437"/>
                      <a:pt x="93578" y="225617"/>
                      <a:pt x="120421" y="228600"/>
                    </a:cubicBezTo>
                    <a:cubicBezTo>
                      <a:pt x="132911" y="229988"/>
                      <a:pt x="144805" y="222504"/>
                      <a:pt x="156997" y="219456"/>
                    </a:cubicBezTo>
                    <a:cubicBezTo>
                      <a:pt x="160045" y="214884"/>
                      <a:pt x="187477" y="166116"/>
                      <a:pt x="202717" y="173736"/>
                    </a:cubicBezTo>
                    <a:cubicBezTo>
                      <a:pt x="213957" y="179356"/>
                      <a:pt x="206241" y="199072"/>
                      <a:pt x="211861" y="210312"/>
                    </a:cubicBezTo>
                    <a:cubicBezTo>
                      <a:pt x="218677" y="223943"/>
                      <a:pt x="230149" y="234696"/>
                      <a:pt x="239293" y="246888"/>
                    </a:cubicBezTo>
                    <a:cubicBezTo>
                      <a:pt x="254533" y="243840"/>
                      <a:pt x="272366" y="246777"/>
                      <a:pt x="285013" y="237744"/>
                    </a:cubicBezTo>
                    <a:cubicBezTo>
                      <a:pt x="383882" y="167124"/>
                      <a:pt x="236438" y="223456"/>
                      <a:pt x="330733" y="192024"/>
                    </a:cubicBezTo>
                    <a:cubicBezTo>
                      <a:pt x="359112" y="210943"/>
                      <a:pt x="364338" y="219456"/>
                      <a:pt x="403885" y="219456"/>
                    </a:cubicBezTo>
                    <a:cubicBezTo>
                      <a:pt x="413524" y="219456"/>
                      <a:pt x="422173" y="213360"/>
                      <a:pt x="431317" y="210312"/>
                    </a:cubicBezTo>
                    <a:cubicBezTo>
                      <a:pt x="367479" y="146474"/>
                      <a:pt x="430030" y="217203"/>
                      <a:pt x="394741" y="155448"/>
                    </a:cubicBezTo>
                    <a:cubicBezTo>
                      <a:pt x="378173" y="126455"/>
                      <a:pt x="363173" y="119745"/>
                      <a:pt x="349021" y="91440"/>
                    </a:cubicBezTo>
                    <a:cubicBezTo>
                      <a:pt x="344710" y="82819"/>
                      <a:pt x="344188" y="72629"/>
                      <a:pt x="339877" y="64008"/>
                    </a:cubicBezTo>
                    <a:cubicBezTo>
                      <a:pt x="334962" y="54178"/>
                      <a:pt x="326504" y="46406"/>
                      <a:pt x="321589" y="36576"/>
                    </a:cubicBezTo>
                    <a:cubicBezTo>
                      <a:pt x="311481" y="16360"/>
                      <a:pt x="312445" y="15586"/>
                      <a:pt x="312445" y="0"/>
                    </a:cubicBezTo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3" name="Полилиния 12"/>
            <p:cNvSpPr/>
            <p:nvPr/>
          </p:nvSpPr>
          <p:spPr>
            <a:xfrm>
              <a:off x="3069658" y="2505456"/>
              <a:ext cx="305294" cy="969264"/>
            </a:xfrm>
            <a:custGeom>
              <a:avLst/>
              <a:gdLst>
                <a:gd name="connsiteX0" fmla="*/ 286190 w 305294"/>
                <a:gd name="connsiteY0" fmla="*/ 0 h 969264"/>
                <a:gd name="connsiteX1" fmla="*/ 286190 w 305294"/>
                <a:gd name="connsiteY1" fmla="*/ 91440 h 969264"/>
                <a:gd name="connsiteX2" fmla="*/ 258758 w 305294"/>
                <a:gd name="connsiteY2" fmla="*/ 118872 h 969264"/>
                <a:gd name="connsiteX3" fmla="*/ 213038 w 305294"/>
                <a:gd name="connsiteY3" fmla="*/ 164592 h 969264"/>
                <a:gd name="connsiteX4" fmla="*/ 203894 w 305294"/>
                <a:gd name="connsiteY4" fmla="*/ 192024 h 969264"/>
                <a:gd name="connsiteX5" fmla="*/ 185606 w 305294"/>
                <a:gd name="connsiteY5" fmla="*/ 228600 h 969264"/>
                <a:gd name="connsiteX6" fmla="*/ 176462 w 305294"/>
                <a:gd name="connsiteY6" fmla="*/ 384048 h 969264"/>
                <a:gd name="connsiteX7" fmla="*/ 167318 w 305294"/>
                <a:gd name="connsiteY7" fmla="*/ 411480 h 969264"/>
                <a:gd name="connsiteX8" fmla="*/ 139886 w 305294"/>
                <a:gd name="connsiteY8" fmla="*/ 438912 h 969264"/>
                <a:gd name="connsiteX9" fmla="*/ 130742 w 305294"/>
                <a:gd name="connsiteY9" fmla="*/ 466344 h 969264"/>
                <a:gd name="connsiteX10" fmla="*/ 94166 w 305294"/>
                <a:gd name="connsiteY10" fmla="*/ 530352 h 969264"/>
                <a:gd name="connsiteX11" fmla="*/ 85022 w 305294"/>
                <a:gd name="connsiteY11" fmla="*/ 777240 h 969264"/>
                <a:gd name="connsiteX12" fmla="*/ 66734 w 305294"/>
                <a:gd name="connsiteY12" fmla="*/ 804672 h 969264"/>
                <a:gd name="connsiteX13" fmla="*/ 57590 w 305294"/>
                <a:gd name="connsiteY13" fmla="*/ 841248 h 969264"/>
                <a:gd name="connsiteX14" fmla="*/ 30158 w 305294"/>
                <a:gd name="connsiteY14" fmla="*/ 886968 h 969264"/>
                <a:gd name="connsiteX15" fmla="*/ 21014 w 305294"/>
                <a:gd name="connsiteY15" fmla="*/ 914400 h 969264"/>
                <a:gd name="connsiteX16" fmla="*/ 2726 w 305294"/>
                <a:gd name="connsiteY16" fmla="*/ 969264 h 969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05294" h="969264">
                  <a:moveTo>
                    <a:pt x="286190" y="0"/>
                  </a:moveTo>
                  <a:cubicBezTo>
                    <a:pt x="298305" y="36345"/>
                    <a:pt x="305294" y="43680"/>
                    <a:pt x="286190" y="91440"/>
                  </a:cubicBezTo>
                  <a:cubicBezTo>
                    <a:pt x="281387" y="103447"/>
                    <a:pt x="267037" y="108938"/>
                    <a:pt x="258758" y="118872"/>
                  </a:cubicBezTo>
                  <a:cubicBezTo>
                    <a:pt x="220658" y="164592"/>
                    <a:pt x="263330" y="131064"/>
                    <a:pt x="213038" y="164592"/>
                  </a:cubicBezTo>
                  <a:cubicBezTo>
                    <a:pt x="209990" y="173736"/>
                    <a:pt x="207691" y="183165"/>
                    <a:pt x="203894" y="192024"/>
                  </a:cubicBezTo>
                  <a:cubicBezTo>
                    <a:pt x="198524" y="204553"/>
                    <a:pt x="187534" y="215106"/>
                    <a:pt x="185606" y="228600"/>
                  </a:cubicBezTo>
                  <a:cubicBezTo>
                    <a:pt x="178265" y="279984"/>
                    <a:pt x="181627" y="332400"/>
                    <a:pt x="176462" y="384048"/>
                  </a:cubicBezTo>
                  <a:cubicBezTo>
                    <a:pt x="175503" y="393639"/>
                    <a:pt x="172665" y="403460"/>
                    <a:pt x="167318" y="411480"/>
                  </a:cubicBezTo>
                  <a:cubicBezTo>
                    <a:pt x="160145" y="422240"/>
                    <a:pt x="149030" y="429768"/>
                    <a:pt x="139886" y="438912"/>
                  </a:cubicBezTo>
                  <a:cubicBezTo>
                    <a:pt x="136838" y="448056"/>
                    <a:pt x="134539" y="457485"/>
                    <a:pt x="130742" y="466344"/>
                  </a:cubicBezTo>
                  <a:cubicBezTo>
                    <a:pt x="116820" y="498828"/>
                    <a:pt x="112532" y="502802"/>
                    <a:pt x="94166" y="530352"/>
                  </a:cubicBezTo>
                  <a:cubicBezTo>
                    <a:pt x="91118" y="612648"/>
                    <a:pt x="93216" y="695296"/>
                    <a:pt x="85022" y="777240"/>
                  </a:cubicBezTo>
                  <a:cubicBezTo>
                    <a:pt x="83928" y="788175"/>
                    <a:pt x="71063" y="794571"/>
                    <a:pt x="66734" y="804672"/>
                  </a:cubicBezTo>
                  <a:cubicBezTo>
                    <a:pt x="61784" y="816223"/>
                    <a:pt x="62694" y="829764"/>
                    <a:pt x="57590" y="841248"/>
                  </a:cubicBezTo>
                  <a:cubicBezTo>
                    <a:pt x="50372" y="857489"/>
                    <a:pt x="38106" y="871072"/>
                    <a:pt x="30158" y="886968"/>
                  </a:cubicBezTo>
                  <a:cubicBezTo>
                    <a:pt x="25847" y="895589"/>
                    <a:pt x="24811" y="905541"/>
                    <a:pt x="21014" y="914400"/>
                  </a:cubicBezTo>
                  <a:cubicBezTo>
                    <a:pt x="0" y="963433"/>
                    <a:pt x="2726" y="934212"/>
                    <a:pt x="2726" y="969264"/>
                  </a:cubicBezTo>
                </a:path>
              </a:pathLst>
            </a:cu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15"/>
          <p:cNvGrpSpPr/>
          <p:nvPr/>
        </p:nvGrpSpPr>
        <p:grpSpPr>
          <a:xfrm rot="913153">
            <a:off x="57213" y="3104690"/>
            <a:ext cx="1016605" cy="1660463"/>
            <a:chOff x="2571736" y="500042"/>
            <a:chExt cx="1357322" cy="2974678"/>
          </a:xfrm>
        </p:grpSpPr>
        <p:grpSp>
          <p:nvGrpSpPr>
            <p:cNvPr id="8" name="Группа 13"/>
            <p:cNvGrpSpPr/>
            <p:nvPr/>
          </p:nvGrpSpPr>
          <p:grpSpPr>
            <a:xfrm>
              <a:off x="2571736" y="500042"/>
              <a:ext cx="1357322" cy="2048886"/>
              <a:chOff x="2571736" y="500042"/>
              <a:chExt cx="1357322" cy="2048886"/>
            </a:xfrm>
          </p:grpSpPr>
          <p:sp>
            <p:nvSpPr>
              <p:cNvPr id="19" name="Овал 18"/>
              <p:cNvSpPr/>
              <p:nvPr/>
            </p:nvSpPr>
            <p:spPr>
              <a:xfrm>
                <a:off x="2571736" y="500042"/>
                <a:ext cx="1357322" cy="178595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Полилиния 19"/>
              <p:cNvSpPr/>
              <p:nvPr/>
            </p:nvSpPr>
            <p:spPr>
              <a:xfrm>
                <a:off x="3107411" y="2286000"/>
                <a:ext cx="431317" cy="262928"/>
              </a:xfrm>
              <a:custGeom>
                <a:avLst/>
                <a:gdLst>
                  <a:gd name="connsiteX0" fmla="*/ 74701 w 431317"/>
                  <a:gd name="connsiteY0" fmla="*/ 36576 h 262928"/>
                  <a:gd name="connsiteX1" fmla="*/ 47269 w 431317"/>
                  <a:gd name="connsiteY1" fmla="*/ 164592 h 262928"/>
                  <a:gd name="connsiteX2" fmla="*/ 28981 w 431317"/>
                  <a:gd name="connsiteY2" fmla="*/ 192024 h 262928"/>
                  <a:gd name="connsiteX3" fmla="*/ 10693 w 431317"/>
                  <a:gd name="connsiteY3" fmla="*/ 246888 h 262928"/>
                  <a:gd name="connsiteX4" fmla="*/ 47269 w 431317"/>
                  <a:gd name="connsiteY4" fmla="*/ 192024 h 262928"/>
                  <a:gd name="connsiteX5" fmla="*/ 120421 w 431317"/>
                  <a:gd name="connsiteY5" fmla="*/ 228600 h 262928"/>
                  <a:gd name="connsiteX6" fmla="*/ 156997 w 431317"/>
                  <a:gd name="connsiteY6" fmla="*/ 219456 h 262928"/>
                  <a:gd name="connsiteX7" fmla="*/ 202717 w 431317"/>
                  <a:gd name="connsiteY7" fmla="*/ 173736 h 262928"/>
                  <a:gd name="connsiteX8" fmla="*/ 211861 w 431317"/>
                  <a:gd name="connsiteY8" fmla="*/ 210312 h 262928"/>
                  <a:gd name="connsiteX9" fmla="*/ 239293 w 431317"/>
                  <a:gd name="connsiteY9" fmla="*/ 246888 h 262928"/>
                  <a:gd name="connsiteX10" fmla="*/ 285013 w 431317"/>
                  <a:gd name="connsiteY10" fmla="*/ 237744 h 262928"/>
                  <a:gd name="connsiteX11" fmla="*/ 330733 w 431317"/>
                  <a:gd name="connsiteY11" fmla="*/ 192024 h 262928"/>
                  <a:gd name="connsiteX12" fmla="*/ 403885 w 431317"/>
                  <a:gd name="connsiteY12" fmla="*/ 219456 h 262928"/>
                  <a:gd name="connsiteX13" fmla="*/ 431317 w 431317"/>
                  <a:gd name="connsiteY13" fmla="*/ 210312 h 262928"/>
                  <a:gd name="connsiteX14" fmla="*/ 394741 w 431317"/>
                  <a:gd name="connsiteY14" fmla="*/ 155448 h 262928"/>
                  <a:gd name="connsiteX15" fmla="*/ 349021 w 431317"/>
                  <a:gd name="connsiteY15" fmla="*/ 91440 h 262928"/>
                  <a:gd name="connsiteX16" fmla="*/ 339877 w 431317"/>
                  <a:gd name="connsiteY16" fmla="*/ 64008 h 262928"/>
                  <a:gd name="connsiteX17" fmla="*/ 321589 w 431317"/>
                  <a:gd name="connsiteY17" fmla="*/ 36576 h 262928"/>
                  <a:gd name="connsiteX18" fmla="*/ 312445 w 431317"/>
                  <a:gd name="connsiteY18" fmla="*/ 0 h 262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31317" h="262928">
                    <a:moveTo>
                      <a:pt x="74701" y="36576"/>
                    </a:moveTo>
                    <a:cubicBezTo>
                      <a:pt x="66379" y="119797"/>
                      <a:pt x="78287" y="110311"/>
                      <a:pt x="47269" y="164592"/>
                    </a:cubicBezTo>
                    <a:cubicBezTo>
                      <a:pt x="41817" y="174134"/>
                      <a:pt x="33444" y="181981"/>
                      <a:pt x="28981" y="192024"/>
                    </a:cubicBezTo>
                    <a:cubicBezTo>
                      <a:pt x="21152" y="209640"/>
                      <a:pt x="0" y="262928"/>
                      <a:pt x="10693" y="246888"/>
                    </a:cubicBezTo>
                    <a:lnTo>
                      <a:pt x="47269" y="192024"/>
                    </a:lnTo>
                    <a:cubicBezTo>
                      <a:pt x="68888" y="206437"/>
                      <a:pt x="93578" y="225617"/>
                      <a:pt x="120421" y="228600"/>
                    </a:cubicBezTo>
                    <a:cubicBezTo>
                      <a:pt x="132911" y="229988"/>
                      <a:pt x="144805" y="222504"/>
                      <a:pt x="156997" y="219456"/>
                    </a:cubicBezTo>
                    <a:cubicBezTo>
                      <a:pt x="160045" y="214884"/>
                      <a:pt x="187477" y="166116"/>
                      <a:pt x="202717" y="173736"/>
                    </a:cubicBezTo>
                    <a:cubicBezTo>
                      <a:pt x="213957" y="179356"/>
                      <a:pt x="206241" y="199072"/>
                      <a:pt x="211861" y="210312"/>
                    </a:cubicBezTo>
                    <a:cubicBezTo>
                      <a:pt x="218677" y="223943"/>
                      <a:pt x="230149" y="234696"/>
                      <a:pt x="239293" y="246888"/>
                    </a:cubicBezTo>
                    <a:cubicBezTo>
                      <a:pt x="254533" y="243840"/>
                      <a:pt x="272366" y="246777"/>
                      <a:pt x="285013" y="237744"/>
                    </a:cubicBezTo>
                    <a:cubicBezTo>
                      <a:pt x="383882" y="167124"/>
                      <a:pt x="236438" y="223456"/>
                      <a:pt x="330733" y="192024"/>
                    </a:cubicBezTo>
                    <a:cubicBezTo>
                      <a:pt x="359112" y="210943"/>
                      <a:pt x="364338" y="219456"/>
                      <a:pt x="403885" y="219456"/>
                    </a:cubicBezTo>
                    <a:cubicBezTo>
                      <a:pt x="413524" y="219456"/>
                      <a:pt x="422173" y="213360"/>
                      <a:pt x="431317" y="210312"/>
                    </a:cubicBezTo>
                    <a:cubicBezTo>
                      <a:pt x="367479" y="146474"/>
                      <a:pt x="430030" y="217203"/>
                      <a:pt x="394741" y="155448"/>
                    </a:cubicBezTo>
                    <a:cubicBezTo>
                      <a:pt x="378173" y="126455"/>
                      <a:pt x="363173" y="119745"/>
                      <a:pt x="349021" y="91440"/>
                    </a:cubicBezTo>
                    <a:cubicBezTo>
                      <a:pt x="344710" y="82819"/>
                      <a:pt x="344188" y="72629"/>
                      <a:pt x="339877" y="64008"/>
                    </a:cubicBezTo>
                    <a:cubicBezTo>
                      <a:pt x="334962" y="54178"/>
                      <a:pt x="326504" y="46406"/>
                      <a:pt x="321589" y="36576"/>
                    </a:cubicBezTo>
                    <a:cubicBezTo>
                      <a:pt x="311481" y="16360"/>
                      <a:pt x="312445" y="15586"/>
                      <a:pt x="312445" y="0"/>
                    </a:cubicBezTo>
                  </a:path>
                </a:pathLst>
              </a:cu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8" name="Полилиния 17"/>
            <p:cNvSpPr/>
            <p:nvPr/>
          </p:nvSpPr>
          <p:spPr>
            <a:xfrm>
              <a:off x="3069658" y="2505456"/>
              <a:ext cx="305294" cy="969264"/>
            </a:xfrm>
            <a:custGeom>
              <a:avLst/>
              <a:gdLst>
                <a:gd name="connsiteX0" fmla="*/ 286190 w 305294"/>
                <a:gd name="connsiteY0" fmla="*/ 0 h 969264"/>
                <a:gd name="connsiteX1" fmla="*/ 286190 w 305294"/>
                <a:gd name="connsiteY1" fmla="*/ 91440 h 969264"/>
                <a:gd name="connsiteX2" fmla="*/ 258758 w 305294"/>
                <a:gd name="connsiteY2" fmla="*/ 118872 h 969264"/>
                <a:gd name="connsiteX3" fmla="*/ 213038 w 305294"/>
                <a:gd name="connsiteY3" fmla="*/ 164592 h 969264"/>
                <a:gd name="connsiteX4" fmla="*/ 203894 w 305294"/>
                <a:gd name="connsiteY4" fmla="*/ 192024 h 969264"/>
                <a:gd name="connsiteX5" fmla="*/ 185606 w 305294"/>
                <a:gd name="connsiteY5" fmla="*/ 228600 h 969264"/>
                <a:gd name="connsiteX6" fmla="*/ 176462 w 305294"/>
                <a:gd name="connsiteY6" fmla="*/ 384048 h 969264"/>
                <a:gd name="connsiteX7" fmla="*/ 167318 w 305294"/>
                <a:gd name="connsiteY7" fmla="*/ 411480 h 969264"/>
                <a:gd name="connsiteX8" fmla="*/ 139886 w 305294"/>
                <a:gd name="connsiteY8" fmla="*/ 438912 h 969264"/>
                <a:gd name="connsiteX9" fmla="*/ 130742 w 305294"/>
                <a:gd name="connsiteY9" fmla="*/ 466344 h 969264"/>
                <a:gd name="connsiteX10" fmla="*/ 94166 w 305294"/>
                <a:gd name="connsiteY10" fmla="*/ 530352 h 969264"/>
                <a:gd name="connsiteX11" fmla="*/ 85022 w 305294"/>
                <a:gd name="connsiteY11" fmla="*/ 777240 h 969264"/>
                <a:gd name="connsiteX12" fmla="*/ 66734 w 305294"/>
                <a:gd name="connsiteY12" fmla="*/ 804672 h 969264"/>
                <a:gd name="connsiteX13" fmla="*/ 57590 w 305294"/>
                <a:gd name="connsiteY13" fmla="*/ 841248 h 969264"/>
                <a:gd name="connsiteX14" fmla="*/ 30158 w 305294"/>
                <a:gd name="connsiteY14" fmla="*/ 886968 h 969264"/>
                <a:gd name="connsiteX15" fmla="*/ 21014 w 305294"/>
                <a:gd name="connsiteY15" fmla="*/ 914400 h 969264"/>
                <a:gd name="connsiteX16" fmla="*/ 2726 w 305294"/>
                <a:gd name="connsiteY16" fmla="*/ 969264 h 969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05294" h="969264">
                  <a:moveTo>
                    <a:pt x="286190" y="0"/>
                  </a:moveTo>
                  <a:cubicBezTo>
                    <a:pt x="298305" y="36345"/>
                    <a:pt x="305294" y="43680"/>
                    <a:pt x="286190" y="91440"/>
                  </a:cubicBezTo>
                  <a:cubicBezTo>
                    <a:pt x="281387" y="103447"/>
                    <a:pt x="267037" y="108938"/>
                    <a:pt x="258758" y="118872"/>
                  </a:cubicBezTo>
                  <a:cubicBezTo>
                    <a:pt x="220658" y="164592"/>
                    <a:pt x="263330" y="131064"/>
                    <a:pt x="213038" y="164592"/>
                  </a:cubicBezTo>
                  <a:cubicBezTo>
                    <a:pt x="209990" y="173736"/>
                    <a:pt x="207691" y="183165"/>
                    <a:pt x="203894" y="192024"/>
                  </a:cubicBezTo>
                  <a:cubicBezTo>
                    <a:pt x="198524" y="204553"/>
                    <a:pt x="187534" y="215106"/>
                    <a:pt x="185606" y="228600"/>
                  </a:cubicBezTo>
                  <a:cubicBezTo>
                    <a:pt x="178265" y="279984"/>
                    <a:pt x="181627" y="332400"/>
                    <a:pt x="176462" y="384048"/>
                  </a:cubicBezTo>
                  <a:cubicBezTo>
                    <a:pt x="175503" y="393639"/>
                    <a:pt x="172665" y="403460"/>
                    <a:pt x="167318" y="411480"/>
                  </a:cubicBezTo>
                  <a:cubicBezTo>
                    <a:pt x="160145" y="422240"/>
                    <a:pt x="149030" y="429768"/>
                    <a:pt x="139886" y="438912"/>
                  </a:cubicBezTo>
                  <a:cubicBezTo>
                    <a:pt x="136838" y="448056"/>
                    <a:pt x="134539" y="457485"/>
                    <a:pt x="130742" y="466344"/>
                  </a:cubicBezTo>
                  <a:cubicBezTo>
                    <a:pt x="116820" y="498828"/>
                    <a:pt x="112532" y="502802"/>
                    <a:pt x="94166" y="530352"/>
                  </a:cubicBezTo>
                  <a:cubicBezTo>
                    <a:pt x="91118" y="612648"/>
                    <a:pt x="93216" y="695296"/>
                    <a:pt x="85022" y="777240"/>
                  </a:cubicBezTo>
                  <a:cubicBezTo>
                    <a:pt x="83928" y="788175"/>
                    <a:pt x="71063" y="794571"/>
                    <a:pt x="66734" y="804672"/>
                  </a:cubicBezTo>
                  <a:cubicBezTo>
                    <a:pt x="61784" y="816223"/>
                    <a:pt x="62694" y="829764"/>
                    <a:pt x="57590" y="841248"/>
                  </a:cubicBezTo>
                  <a:cubicBezTo>
                    <a:pt x="50372" y="857489"/>
                    <a:pt x="38106" y="871072"/>
                    <a:pt x="30158" y="886968"/>
                  </a:cubicBezTo>
                  <a:cubicBezTo>
                    <a:pt x="25847" y="895589"/>
                    <a:pt x="24811" y="905541"/>
                    <a:pt x="21014" y="914400"/>
                  </a:cubicBezTo>
                  <a:cubicBezTo>
                    <a:pt x="0" y="963433"/>
                    <a:pt x="2726" y="934212"/>
                    <a:pt x="2726" y="969264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20"/>
          <p:cNvGrpSpPr/>
          <p:nvPr/>
        </p:nvGrpSpPr>
        <p:grpSpPr>
          <a:xfrm rot="20568434">
            <a:off x="251193" y="4856517"/>
            <a:ext cx="1149707" cy="1873420"/>
            <a:chOff x="2571736" y="500042"/>
            <a:chExt cx="1357322" cy="2974678"/>
          </a:xfrm>
          <a:solidFill>
            <a:srgbClr val="00B050"/>
          </a:solidFill>
        </p:grpSpPr>
        <p:grpSp>
          <p:nvGrpSpPr>
            <p:cNvPr id="10" name="Группа 13"/>
            <p:cNvGrpSpPr/>
            <p:nvPr/>
          </p:nvGrpSpPr>
          <p:grpSpPr>
            <a:xfrm>
              <a:off x="2571736" y="500042"/>
              <a:ext cx="1357322" cy="2048886"/>
              <a:chOff x="2571736" y="500042"/>
              <a:chExt cx="1357322" cy="2048886"/>
            </a:xfrm>
            <a:grpFill/>
          </p:grpSpPr>
          <p:sp>
            <p:nvSpPr>
              <p:cNvPr id="24" name="Овал 23"/>
              <p:cNvSpPr/>
              <p:nvPr/>
            </p:nvSpPr>
            <p:spPr>
              <a:xfrm>
                <a:off x="2571736" y="500042"/>
                <a:ext cx="1357322" cy="1785950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Полилиния 24"/>
              <p:cNvSpPr/>
              <p:nvPr/>
            </p:nvSpPr>
            <p:spPr>
              <a:xfrm>
                <a:off x="3107411" y="2286000"/>
                <a:ext cx="431317" cy="262928"/>
              </a:xfrm>
              <a:custGeom>
                <a:avLst/>
                <a:gdLst>
                  <a:gd name="connsiteX0" fmla="*/ 74701 w 431317"/>
                  <a:gd name="connsiteY0" fmla="*/ 36576 h 262928"/>
                  <a:gd name="connsiteX1" fmla="*/ 47269 w 431317"/>
                  <a:gd name="connsiteY1" fmla="*/ 164592 h 262928"/>
                  <a:gd name="connsiteX2" fmla="*/ 28981 w 431317"/>
                  <a:gd name="connsiteY2" fmla="*/ 192024 h 262928"/>
                  <a:gd name="connsiteX3" fmla="*/ 10693 w 431317"/>
                  <a:gd name="connsiteY3" fmla="*/ 246888 h 262928"/>
                  <a:gd name="connsiteX4" fmla="*/ 47269 w 431317"/>
                  <a:gd name="connsiteY4" fmla="*/ 192024 h 262928"/>
                  <a:gd name="connsiteX5" fmla="*/ 120421 w 431317"/>
                  <a:gd name="connsiteY5" fmla="*/ 228600 h 262928"/>
                  <a:gd name="connsiteX6" fmla="*/ 156997 w 431317"/>
                  <a:gd name="connsiteY6" fmla="*/ 219456 h 262928"/>
                  <a:gd name="connsiteX7" fmla="*/ 202717 w 431317"/>
                  <a:gd name="connsiteY7" fmla="*/ 173736 h 262928"/>
                  <a:gd name="connsiteX8" fmla="*/ 211861 w 431317"/>
                  <a:gd name="connsiteY8" fmla="*/ 210312 h 262928"/>
                  <a:gd name="connsiteX9" fmla="*/ 239293 w 431317"/>
                  <a:gd name="connsiteY9" fmla="*/ 246888 h 262928"/>
                  <a:gd name="connsiteX10" fmla="*/ 285013 w 431317"/>
                  <a:gd name="connsiteY10" fmla="*/ 237744 h 262928"/>
                  <a:gd name="connsiteX11" fmla="*/ 330733 w 431317"/>
                  <a:gd name="connsiteY11" fmla="*/ 192024 h 262928"/>
                  <a:gd name="connsiteX12" fmla="*/ 403885 w 431317"/>
                  <a:gd name="connsiteY12" fmla="*/ 219456 h 262928"/>
                  <a:gd name="connsiteX13" fmla="*/ 431317 w 431317"/>
                  <a:gd name="connsiteY13" fmla="*/ 210312 h 262928"/>
                  <a:gd name="connsiteX14" fmla="*/ 394741 w 431317"/>
                  <a:gd name="connsiteY14" fmla="*/ 155448 h 262928"/>
                  <a:gd name="connsiteX15" fmla="*/ 349021 w 431317"/>
                  <a:gd name="connsiteY15" fmla="*/ 91440 h 262928"/>
                  <a:gd name="connsiteX16" fmla="*/ 339877 w 431317"/>
                  <a:gd name="connsiteY16" fmla="*/ 64008 h 262928"/>
                  <a:gd name="connsiteX17" fmla="*/ 321589 w 431317"/>
                  <a:gd name="connsiteY17" fmla="*/ 36576 h 262928"/>
                  <a:gd name="connsiteX18" fmla="*/ 312445 w 431317"/>
                  <a:gd name="connsiteY18" fmla="*/ 0 h 262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31317" h="262928">
                    <a:moveTo>
                      <a:pt x="74701" y="36576"/>
                    </a:moveTo>
                    <a:cubicBezTo>
                      <a:pt x="66379" y="119797"/>
                      <a:pt x="78287" y="110311"/>
                      <a:pt x="47269" y="164592"/>
                    </a:cubicBezTo>
                    <a:cubicBezTo>
                      <a:pt x="41817" y="174134"/>
                      <a:pt x="33444" y="181981"/>
                      <a:pt x="28981" y="192024"/>
                    </a:cubicBezTo>
                    <a:cubicBezTo>
                      <a:pt x="21152" y="209640"/>
                      <a:pt x="0" y="262928"/>
                      <a:pt x="10693" y="246888"/>
                    </a:cubicBezTo>
                    <a:lnTo>
                      <a:pt x="47269" y="192024"/>
                    </a:lnTo>
                    <a:cubicBezTo>
                      <a:pt x="68888" y="206437"/>
                      <a:pt x="93578" y="225617"/>
                      <a:pt x="120421" y="228600"/>
                    </a:cubicBezTo>
                    <a:cubicBezTo>
                      <a:pt x="132911" y="229988"/>
                      <a:pt x="144805" y="222504"/>
                      <a:pt x="156997" y="219456"/>
                    </a:cubicBezTo>
                    <a:cubicBezTo>
                      <a:pt x="160045" y="214884"/>
                      <a:pt x="187477" y="166116"/>
                      <a:pt x="202717" y="173736"/>
                    </a:cubicBezTo>
                    <a:cubicBezTo>
                      <a:pt x="213957" y="179356"/>
                      <a:pt x="206241" y="199072"/>
                      <a:pt x="211861" y="210312"/>
                    </a:cubicBezTo>
                    <a:cubicBezTo>
                      <a:pt x="218677" y="223943"/>
                      <a:pt x="230149" y="234696"/>
                      <a:pt x="239293" y="246888"/>
                    </a:cubicBezTo>
                    <a:cubicBezTo>
                      <a:pt x="254533" y="243840"/>
                      <a:pt x="272366" y="246777"/>
                      <a:pt x="285013" y="237744"/>
                    </a:cubicBezTo>
                    <a:cubicBezTo>
                      <a:pt x="383882" y="167124"/>
                      <a:pt x="236438" y="223456"/>
                      <a:pt x="330733" y="192024"/>
                    </a:cubicBezTo>
                    <a:cubicBezTo>
                      <a:pt x="359112" y="210943"/>
                      <a:pt x="364338" y="219456"/>
                      <a:pt x="403885" y="219456"/>
                    </a:cubicBezTo>
                    <a:cubicBezTo>
                      <a:pt x="413524" y="219456"/>
                      <a:pt x="422173" y="213360"/>
                      <a:pt x="431317" y="210312"/>
                    </a:cubicBezTo>
                    <a:cubicBezTo>
                      <a:pt x="367479" y="146474"/>
                      <a:pt x="430030" y="217203"/>
                      <a:pt x="394741" y="155448"/>
                    </a:cubicBezTo>
                    <a:cubicBezTo>
                      <a:pt x="378173" y="126455"/>
                      <a:pt x="363173" y="119745"/>
                      <a:pt x="349021" y="91440"/>
                    </a:cubicBezTo>
                    <a:cubicBezTo>
                      <a:pt x="344710" y="82819"/>
                      <a:pt x="344188" y="72629"/>
                      <a:pt x="339877" y="64008"/>
                    </a:cubicBezTo>
                    <a:cubicBezTo>
                      <a:pt x="334962" y="54178"/>
                      <a:pt x="326504" y="46406"/>
                      <a:pt x="321589" y="36576"/>
                    </a:cubicBezTo>
                    <a:cubicBezTo>
                      <a:pt x="311481" y="16360"/>
                      <a:pt x="312445" y="15586"/>
                      <a:pt x="312445" y="0"/>
                    </a:cubicBezTo>
                  </a:path>
                </a:pathLst>
              </a:custGeom>
              <a:grpFill/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3" name="Полилиния 22"/>
            <p:cNvSpPr/>
            <p:nvPr/>
          </p:nvSpPr>
          <p:spPr>
            <a:xfrm>
              <a:off x="3069658" y="2505456"/>
              <a:ext cx="305294" cy="969264"/>
            </a:xfrm>
            <a:custGeom>
              <a:avLst/>
              <a:gdLst>
                <a:gd name="connsiteX0" fmla="*/ 286190 w 305294"/>
                <a:gd name="connsiteY0" fmla="*/ 0 h 969264"/>
                <a:gd name="connsiteX1" fmla="*/ 286190 w 305294"/>
                <a:gd name="connsiteY1" fmla="*/ 91440 h 969264"/>
                <a:gd name="connsiteX2" fmla="*/ 258758 w 305294"/>
                <a:gd name="connsiteY2" fmla="*/ 118872 h 969264"/>
                <a:gd name="connsiteX3" fmla="*/ 213038 w 305294"/>
                <a:gd name="connsiteY3" fmla="*/ 164592 h 969264"/>
                <a:gd name="connsiteX4" fmla="*/ 203894 w 305294"/>
                <a:gd name="connsiteY4" fmla="*/ 192024 h 969264"/>
                <a:gd name="connsiteX5" fmla="*/ 185606 w 305294"/>
                <a:gd name="connsiteY5" fmla="*/ 228600 h 969264"/>
                <a:gd name="connsiteX6" fmla="*/ 176462 w 305294"/>
                <a:gd name="connsiteY6" fmla="*/ 384048 h 969264"/>
                <a:gd name="connsiteX7" fmla="*/ 167318 w 305294"/>
                <a:gd name="connsiteY7" fmla="*/ 411480 h 969264"/>
                <a:gd name="connsiteX8" fmla="*/ 139886 w 305294"/>
                <a:gd name="connsiteY8" fmla="*/ 438912 h 969264"/>
                <a:gd name="connsiteX9" fmla="*/ 130742 w 305294"/>
                <a:gd name="connsiteY9" fmla="*/ 466344 h 969264"/>
                <a:gd name="connsiteX10" fmla="*/ 94166 w 305294"/>
                <a:gd name="connsiteY10" fmla="*/ 530352 h 969264"/>
                <a:gd name="connsiteX11" fmla="*/ 85022 w 305294"/>
                <a:gd name="connsiteY11" fmla="*/ 777240 h 969264"/>
                <a:gd name="connsiteX12" fmla="*/ 66734 w 305294"/>
                <a:gd name="connsiteY12" fmla="*/ 804672 h 969264"/>
                <a:gd name="connsiteX13" fmla="*/ 57590 w 305294"/>
                <a:gd name="connsiteY13" fmla="*/ 841248 h 969264"/>
                <a:gd name="connsiteX14" fmla="*/ 30158 w 305294"/>
                <a:gd name="connsiteY14" fmla="*/ 886968 h 969264"/>
                <a:gd name="connsiteX15" fmla="*/ 21014 w 305294"/>
                <a:gd name="connsiteY15" fmla="*/ 914400 h 969264"/>
                <a:gd name="connsiteX16" fmla="*/ 2726 w 305294"/>
                <a:gd name="connsiteY16" fmla="*/ 969264 h 969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05294" h="969264">
                  <a:moveTo>
                    <a:pt x="286190" y="0"/>
                  </a:moveTo>
                  <a:cubicBezTo>
                    <a:pt x="298305" y="36345"/>
                    <a:pt x="305294" y="43680"/>
                    <a:pt x="286190" y="91440"/>
                  </a:cubicBezTo>
                  <a:cubicBezTo>
                    <a:pt x="281387" y="103447"/>
                    <a:pt x="267037" y="108938"/>
                    <a:pt x="258758" y="118872"/>
                  </a:cubicBezTo>
                  <a:cubicBezTo>
                    <a:pt x="220658" y="164592"/>
                    <a:pt x="263330" y="131064"/>
                    <a:pt x="213038" y="164592"/>
                  </a:cubicBezTo>
                  <a:cubicBezTo>
                    <a:pt x="209990" y="173736"/>
                    <a:pt x="207691" y="183165"/>
                    <a:pt x="203894" y="192024"/>
                  </a:cubicBezTo>
                  <a:cubicBezTo>
                    <a:pt x="198524" y="204553"/>
                    <a:pt x="187534" y="215106"/>
                    <a:pt x="185606" y="228600"/>
                  </a:cubicBezTo>
                  <a:cubicBezTo>
                    <a:pt x="178265" y="279984"/>
                    <a:pt x="181627" y="332400"/>
                    <a:pt x="176462" y="384048"/>
                  </a:cubicBezTo>
                  <a:cubicBezTo>
                    <a:pt x="175503" y="393639"/>
                    <a:pt x="172665" y="403460"/>
                    <a:pt x="167318" y="411480"/>
                  </a:cubicBezTo>
                  <a:cubicBezTo>
                    <a:pt x="160145" y="422240"/>
                    <a:pt x="149030" y="429768"/>
                    <a:pt x="139886" y="438912"/>
                  </a:cubicBezTo>
                  <a:cubicBezTo>
                    <a:pt x="136838" y="448056"/>
                    <a:pt x="134539" y="457485"/>
                    <a:pt x="130742" y="466344"/>
                  </a:cubicBezTo>
                  <a:cubicBezTo>
                    <a:pt x="116820" y="498828"/>
                    <a:pt x="112532" y="502802"/>
                    <a:pt x="94166" y="530352"/>
                  </a:cubicBezTo>
                  <a:cubicBezTo>
                    <a:pt x="91118" y="612648"/>
                    <a:pt x="93216" y="695296"/>
                    <a:pt x="85022" y="777240"/>
                  </a:cubicBezTo>
                  <a:cubicBezTo>
                    <a:pt x="83928" y="788175"/>
                    <a:pt x="71063" y="794571"/>
                    <a:pt x="66734" y="804672"/>
                  </a:cubicBezTo>
                  <a:cubicBezTo>
                    <a:pt x="61784" y="816223"/>
                    <a:pt x="62694" y="829764"/>
                    <a:pt x="57590" y="841248"/>
                  </a:cubicBezTo>
                  <a:cubicBezTo>
                    <a:pt x="50372" y="857489"/>
                    <a:pt x="38106" y="871072"/>
                    <a:pt x="30158" y="886968"/>
                  </a:cubicBezTo>
                  <a:cubicBezTo>
                    <a:pt x="25847" y="895589"/>
                    <a:pt x="24811" y="905541"/>
                    <a:pt x="21014" y="914400"/>
                  </a:cubicBezTo>
                  <a:cubicBezTo>
                    <a:pt x="0" y="963433"/>
                    <a:pt x="2726" y="934212"/>
                    <a:pt x="2726" y="969264"/>
                  </a:cubicBezTo>
                </a:path>
              </a:pathLst>
            </a:custGeom>
            <a:grpFill/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25"/>
          <p:cNvGrpSpPr/>
          <p:nvPr/>
        </p:nvGrpSpPr>
        <p:grpSpPr>
          <a:xfrm rot="20511575">
            <a:off x="241112" y="1604319"/>
            <a:ext cx="940213" cy="1698924"/>
            <a:chOff x="2571736" y="500042"/>
            <a:chExt cx="1357322" cy="2974678"/>
          </a:xfrm>
          <a:solidFill>
            <a:schemeClr val="accent4"/>
          </a:solidFill>
        </p:grpSpPr>
        <p:grpSp>
          <p:nvGrpSpPr>
            <p:cNvPr id="14" name="Группа 13"/>
            <p:cNvGrpSpPr/>
            <p:nvPr/>
          </p:nvGrpSpPr>
          <p:grpSpPr>
            <a:xfrm>
              <a:off x="2571736" y="500042"/>
              <a:ext cx="1357322" cy="2048886"/>
              <a:chOff x="2571736" y="500042"/>
              <a:chExt cx="1357322" cy="2048886"/>
            </a:xfrm>
            <a:grpFill/>
          </p:grpSpPr>
          <p:sp>
            <p:nvSpPr>
              <p:cNvPr id="29" name="Овал 28"/>
              <p:cNvSpPr/>
              <p:nvPr/>
            </p:nvSpPr>
            <p:spPr>
              <a:xfrm>
                <a:off x="2571736" y="500042"/>
                <a:ext cx="1357322" cy="1785950"/>
              </a:xfrm>
              <a:prstGeom prst="ellipse">
                <a:avLst/>
              </a:prstGeom>
              <a:grp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Полилиния 29"/>
              <p:cNvSpPr/>
              <p:nvPr/>
            </p:nvSpPr>
            <p:spPr>
              <a:xfrm>
                <a:off x="3107411" y="2286000"/>
                <a:ext cx="431317" cy="262928"/>
              </a:xfrm>
              <a:custGeom>
                <a:avLst/>
                <a:gdLst>
                  <a:gd name="connsiteX0" fmla="*/ 74701 w 431317"/>
                  <a:gd name="connsiteY0" fmla="*/ 36576 h 262928"/>
                  <a:gd name="connsiteX1" fmla="*/ 47269 w 431317"/>
                  <a:gd name="connsiteY1" fmla="*/ 164592 h 262928"/>
                  <a:gd name="connsiteX2" fmla="*/ 28981 w 431317"/>
                  <a:gd name="connsiteY2" fmla="*/ 192024 h 262928"/>
                  <a:gd name="connsiteX3" fmla="*/ 10693 w 431317"/>
                  <a:gd name="connsiteY3" fmla="*/ 246888 h 262928"/>
                  <a:gd name="connsiteX4" fmla="*/ 47269 w 431317"/>
                  <a:gd name="connsiteY4" fmla="*/ 192024 h 262928"/>
                  <a:gd name="connsiteX5" fmla="*/ 120421 w 431317"/>
                  <a:gd name="connsiteY5" fmla="*/ 228600 h 262928"/>
                  <a:gd name="connsiteX6" fmla="*/ 156997 w 431317"/>
                  <a:gd name="connsiteY6" fmla="*/ 219456 h 262928"/>
                  <a:gd name="connsiteX7" fmla="*/ 202717 w 431317"/>
                  <a:gd name="connsiteY7" fmla="*/ 173736 h 262928"/>
                  <a:gd name="connsiteX8" fmla="*/ 211861 w 431317"/>
                  <a:gd name="connsiteY8" fmla="*/ 210312 h 262928"/>
                  <a:gd name="connsiteX9" fmla="*/ 239293 w 431317"/>
                  <a:gd name="connsiteY9" fmla="*/ 246888 h 262928"/>
                  <a:gd name="connsiteX10" fmla="*/ 285013 w 431317"/>
                  <a:gd name="connsiteY10" fmla="*/ 237744 h 262928"/>
                  <a:gd name="connsiteX11" fmla="*/ 330733 w 431317"/>
                  <a:gd name="connsiteY11" fmla="*/ 192024 h 262928"/>
                  <a:gd name="connsiteX12" fmla="*/ 403885 w 431317"/>
                  <a:gd name="connsiteY12" fmla="*/ 219456 h 262928"/>
                  <a:gd name="connsiteX13" fmla="*/ 431317 w 431317"/>
                  <a:gd name="connsiteY13" fmla="*/ 210312 h 262928"/>
                  <a:gd name="connsiteX14" fmla="*/ 394741 w 431317"/>
                  <a:gd name="connsiteY14" fmla="*/ 155448 h 262928"/>
                  <a:gd name="connsiteX15" fmla="*/ 349021 w 431317"/>
                  <a:gd name="connsiteY15" fmla="*/ 91440 h 262928"/>
                  <a:gd name="connsiteX16" fmla="*/ 339877 w 431317"/>
                  <a:gd name="connsiteY16" fmla="*/ 64008 h 262928"/>
                  <a:gd name="connsiteX17" fmla="*/ 321589 w 431317"/>
                  <a:gd name="connsiteY17" fmla="*/ 36576 h 262928"/>
                  <a:gd name="connsiteX18" fmla="*/ 312445 w 431317"/>
                  <a:gd name="connsiteY18" fmla="*/ 0 h 262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31317" h="262928">
                    <a:moveTo>
                      <a:pt x="74701" y="36576"/>
                    </a:moveTo>
                    <a:cubicBezTo>
                      <a:pt x="66379" y="119797"/>
                      <a:pt x="78287" y="110311"/>
                      <a:pt x="47269" y="164592"/>
                    </a:cubicBezTo>
                    <a:cubicBezTo>
                      <a:pt x="41817" y="174134"/>
                      <a:pt x="33444" y="181981"/>
                      <a:pt x="28981" y="192024"/>
                    </a:cubicBezTo>
                    <a:cubicBezTo>
                      <a:pt x="21152" y="209640"/>
                      <a:pt x="0" y="262928"/>
                      <a:pt x="10693" y="246888"/>
                    </a:cubicBezTo>
                    <a:lnTo>
                      <a:pt x="47269" y="192024"/>
                    </a:lnTo>
                    <a:cubicBezTo>
                      <a:pt x="68888" y="206437"/>
                      <a:pt x="93578" y="225617"/>
                      <a:pt x="120421" y="228600"/>
                    </a:cubicBezTo>
                    <a:cubicBezTo>
                      <a:pt x="132911" y="229988"/>
                      <a:pt x="144805" y="222504"/>
                      <a:pt x="156997" y="219456"/>
                    </a:cubicBezTo>
                    <a:cubicBezTo>
                      <a:pt x="160045" y="214884"/>
                      <a:pt x="187477" y="166116"/>
                      <a:pt x="202717" y="173736"/>
                    </a:cubicBezTo>
                    <a:cubicBezTo>
                      <a:pt x="213957" y="179356"/>
                      <a:pt x="206241" y="199072"/>
                      <a:pt x="211861" y="210312"/>
                    </a:cubicBezTo>
                    <a:cubicBezTo>
                      <a:pt x="218677" y="223943"/>
                      <a:pt x="230149" y="234696"/>
                      <a:pt x="239293" y="246888"/>
                    </a:cubicBezTo>
                    <a:cubicBezTo>
                      <a:pt x="254533" y="243840"/>
                      <a:pt x="272366" y="246777"/>
                      <a:pt x="285013" y="237744"/>
                    </a:cubicBezTo>
                    <a:cubicBezTo>
                      <a:pt x="383882" y="167124"/>
                      <a:pt x="236438" y="223456"/>
                      <a:pt x="330733" y="192024"/>
                    </a:cubicBezTo>
                    <a:cubicBezTo>
                      <a:pt x="359112" y="210943"/>
                      <a:pt x="364338" y="219456"/>
                      <a:pt x="403885" y="219456"/>
                    </a:cubicBezTo>
                    <a:cubicBezTo>
                      <a:pt x="413524" y="219456"/>
                      <a:pt x="422173" y="213360"/>
                      <a:pt x="431317" y="210312"/>
                    </a:cubicBezTo>
                    <a:cubicBezTo>
                      <a:pt x="367479" y="146474"/>
                      <a:pt x="430030" y="217203"/>
                      <a:pt x="394741" y="155448"/>
                    </a:cubicBezTo>
                    <a:cubicBezTo>
                      <a:pt x="378173" y="126455"/>
                      <a:pt x="363173" y="119745"/>
                      <a:pt x="349021" y="91440"/>
                    </a:cubicBezTo>
                    <a:cubicBezTo>
                      <a:pt x="344710" y="82819"/>
                      <a:pt x="344188" y="72629"/>
                      <a:pt x="339877" y="64008"/>
                    </a:cubicBezTo>
                    <a:cubicBezTo>
                      <a:pt x="334962" y="54178"/>
                      <a:pt x="326504" y="46406"/>
                      <a:pt x="321589" y="36576"/>
                    </a:cubicBezTo>
                    <a:cubicBezTo>
                      <a:pt x="311481" y="16360"/>
                      <a:pt x="312445" y="15586"/>
                      <a:pt x="312445" y="0"/>
                    </a:cubicBezTo>
                  </a:path>
                </a:pathLst>
              </a:custGeom>
              <a:grpFill/>
              <a:ln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8" name="Полилиния 27"/>
            <p:cNvSpPr/>
            <p:nvPr/>
          </p:nvSpPr>
          <p:spPr>
            <a:xfrm>
              <a:off x="3069658" y="2505456"/>
              <a:ext cx="305294" cy="969264"/>
            </a:xfrm>
            <a:custGeom>
              <a:avLst/>
              <a:gdLst>
                <a:gd name="connsiteX0" fmla="*/ 286190 w 305294"/>
                <a:gd name="connsiteY0" fmla="*/ 0 h 969264"/>
                <a:gd name="connsiteX1" fmla="*/ 286190 w 305294"/>
                <a:gd name="connsiteY1" fmla="*/ 91440 h 969264"/>
                <a:gd name="connsiteX2" fmla="*/ 258758 w 305294"/>
                <a:gd name="connsiteY2" fmla="*/ 118872 h 969264"/>
                <a:gd name="connsiteX3" fmla="*/ 213038 w 305294"/>
                <a:gd name="connsiteY3" fmla="*/ 164592 h 969264"/>
                <a:gd name="connsiteX4" fmla="*/ 203894 w 305294"/>
                <a:gd name="connsiteY4" fmla="*/ 192024 h 969264"/>
                <a:gd name="connsiteX5" fmla="*/ 185606 w 305294"/>
                <a:gd name="connsiteY5" fmla="*/ 228600 h 969264"/>
                <a:gd name="connsiteX6" fmla="*/ 176462 w 305294"/>
                <a:gd name="connsiteY6" fmla="*/ 384048 h 969264"/>
                <a:gd name="connsiteX7" fmla="*/ 167318 w 305294"/>
                <a:gd name="connsiteY7" fmla="*/ 411480 h 969264"/>
                <a:gd name="connsiteX8" fmla="*/ 139886 w 305294"/>
                <a:gd name="connsiteY8" fmla="*/ 438912 h 969264"/>
                <a:gd name="connsiteX9" fmla="*/ 130742 w 305294"/>
                <a:gd name="connsiteY9" fmla="*/ 466344 h 969264"/>
                <a:gd name="connsiteX10" fmla="*/ 94166 w 305294"/>
                <a:gd name="connsiteY10" fmla="*/ 530352 h 969264"/>
                <a:gd name="connsiteX11" fmla="*/ 85022 w 305294"/>
                <a:gd name="connsiteY11" fmla="*/ 777240 h 969264"/>
                <a:gd name="connsiteX12" fmla="*/ 66734 w 305294"/>
                <a:gd name="connsiteY12" fmla="*/ 804672 h 969264"/>
                <a:gd name="connsiteX13" fmla="*/ 57590 w 305294"/>
                <a:gd name="connsiteY13" fmla="*/ 841248 h 969264"/>
                <a:gd name="connsiteX14" fmla="*/ 30158 w 305294"/>
                <a:gd name="connsiteY14" fmla="*/ 886968 h 969264"/>
                <a:gd name="connsiteX15" fmla="*/ 21014 w 305294"/>
                <a:gd name="connsiteY15" fmla="*/ 914400 h 969264"/>
                <a:gd name="connsiteX16" fmla="*/ 2726 w 305294"/>
                <a:gd name="connsiteY16" fmla="*/ 969264 h 969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05294" h="969264">
                  <a:moveTo>
                    <a:pt x="286190" y="0"/>
                  </a:moveTo>
                  <a:cubicBezTo>
                    <a:pt x="298305" y="36345"/>
                    <a:pt x="305294" y="43680"/>
                    <a:pt x="286190" y="91440"/>
                  </a:cubicBezTo>
                  <a:cubicBezTo>
                    <a:pt x="281387" y="103447"/>
                    <a:pt x="267037" y="108938"/>
                    <a:pt x="258758" y="118872"/>
                  </a:cubicBezTo>
                  <a:cubicBezTo>
                    <a:pt x="220658" y="164592"/>
                    <a:pt x="263330" y="131064"/>
                    <a:pt x="213038" y="164592"/>
                  </a:cubicBezTo>
                  <a:cubicBezTo>
                    <a:pt x="209990" y="173736"/>
                    <a:pt x="207691" y="183165"/>
                    <a:pt x="203894" y="192024"/>
                  </a:cubicBezTo>
                  <a:cubicBezTo>
                    <a:pt x="198524" y="204553"/>
                    <a:pt x="187534" y="215106"/>
                    <a:pt x="185606" y="228600"/>
                  </a:cubicBezTo>
                  <a:cubicBezTo>
                    <a:pt x="178265" y="279984"/>
                    <a:pt x="181627" y="332400"/>
                    <a:pt x="176462" y="384048"/>
                  </a:cubicBezTo>
                  <a:cubicBezTo>
                    <a:pt x="175503" y="393639"/>
                    <a:pt x="172665" y="403460"/>
                    <a:pt x="167318" y="411480"/>
                  </a:cubicBezTo>
                  <a:cubicBezTo>
                    <a:pt x="160145" y="422240"/>
                    <a:pt x="149030" y="429768"/>
                    <a:pt x="139886" y="438912"/>
                  </a:cubicBezTo>
                  <a:cubicBezTo>
                    <a:pt x="136838" y="448056"/>
                    <a:pt x="134539" y="457485"/>
                    <a:pt x="130742" y="466344"/>
                  </a:cubicBezTo>
                  <a:cubicBezTo>
                    <a:pt x="116820" y="498828"/>
                    <a:pt x="112532" y="502802"/>
                    <a:pt x="94166" y="530352"/>
                  </a:cubicBezTo>
                  <a:cubicBezTo>
                    <a:pt x="91118" y="612648"/>
                    <a:pt x="93216" y="695296"/>
                    <a:pt x="85022" y="777240"/>
                  </a:cubicBezTo>
                  <a:cubicBezTo>
                    <a:pt x="83928" y="788175"/>
                    <a:pt x="71063" y="794571"/>
                    <a:pt x="66734" y="804672"/>
                  </a:cubicBezTo>
                  <a:cubicBezTo>
                    <a:pt x="61784" y="816223"/>
                    <a:pt x="62694" y="829764"/>
                    <a:pt x="57590" y="841248"/>
                  </a:cubicBezTo>
                  <a:cubicBezTo>
                    <a:pt x="50372" y="857489"/>
                    <a:pt x="38106" y="871072"/>
                    <a:pt x="30158" y="886968"/>
                  </a:cubicBezTo>
                  <a:cubicBezTo>
                    <a:pt x="25847" y="895589"/>
                    <a:pt x="24811" y="905541"/>
                    <a:pt x="21014" y="914400"/>
                  </a:cubicBezTo>
                  <a:cubicBezTo>
                    <a:pt x="0" y="963433"/>
                    <a:pt x="2726" y="934212"/>
                    <a:pt x="2726" y="969264"/>
                  </a:cubicBezTo>
                </a:path>
              </a:pathLst>
            </a:custGeom>
            <a:grpFill/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1571604" y="142852"/>
          <a:ext cx="7000925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185"/>
                <a:gridCol w="1400185"/>
                <a:gridCol w="1400185"/>
                <a:gridCol w="1400185"/>
                <a:gridCol w="1400185"/>
              </a:tblGrid>
              <a:tr h="809631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hlinkClick r:id="rId2" action="ppaction://hlinksldjump"/>
                        </a:rPr>
                        <a:t>1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hlinkClick r:id="rId3" action="ppaction://hlinksldjump"/>
                        </a:rPr>
                        <a:t>2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hlinkClick r:id="rId4" action="ppaction://hlinksldjump"/>
                        </a:rPr>
                        <a:t>3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hlinkClick r:id="rId5" action="ppaction://hlinksldjump"/>
                        </a:rPr>
                        <a:t>4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hlinkClick r:id="rId6" action="ppaction://hlinksldjump"/>
                        </a:rPr>
                        <a:t>5</a:t>
                      </a:r>
                      <a:endParaRPr lang="ru-RU" sz="5400" b="1" dirty="0"/>
                    </a:p>
                  </a:txBody>
                  <a:tcPr/>
                </a:tc>
              </a:tr>
              <a:tr h="1052520">
                <a:tc>
                  <a:txBody>
                    <a:bodyPr/>
                    <a:lstStyle/>
                    <a:p>
                      <a:endParaRPr lang="ru-RU" sz="3200" b="1" dirty="0" smtClean="0">
                        <a:latin typeface="Franklin Gothic Demi" pitchFamily="34" charset="0"/>
                      </a:endParaRPr>
                    </a:p>
                    <a:p>
                      <a:pPr algn="ctr"/>
                      <a:r>
                        <a:rPr lang="ru-RU" sz="3200" b="1" dirty="0" smtClean="0">
                          <a:latin typeface="Franklin Gothic Demi" pitchFamily="34" charset="0"/>
                          <a:hlinkClick r:id="rId7" action="ppaction://hlinksldjump"/>
                        </a:rPr>
                        <a:t>6</a:t>
                      </a:r>
                      <a:endParaRPr lang="ru-RU" sz="3200" b="1" dirty="0">
                        <a:latin typeface="Franklin Gothic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i="1" dirty="0" smtClean="0">
                        <a:latin typeface="Franklin Gothic Demi" pitchFamily="34" charset="0"/>
                      </a:endParaRPr>
                    </a:p>
                    <a:p>
                      <a:pPr algn="ctr"/>
                      <a:r>
                        <a:rPr lang="ru-RU" sz="3200" b="1" i="1" dirty="0" smtClean="0">
                          <a:latin typeface="Franklin Gothic Demi" pitchFamily="34" charset="0"/>
                          <a:hlinkClick r:id="rId8" action="ppaction://hlinksldjump"/>
                        </a:rPr>
                        <a:t>7</a:t>
                      </a:r>
                      <a:endParaRPr lang="ru-RU" sz="3200" b="1" i="1" dirty="0">
                        <a:latin typeface="Franklin Gothic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 smtClean="0">
                        <a:latin typeface="Franklin Gothic Demi" pitchFamily="34" charset="0"/>
                      </a:endParaRPr>
                    </a:p>
                    <a:p>
                      <a:pPr algn="ctr"/>
                      <a:r>
                        <a:rPr lang="ru-RU" sz="3200" b="1" dirty="0" smtClean="0">
                          <a:latin typeface="Franklin Gothic Demi" pitchFamily="34" charset="0"/>
                          <a:hlinkClick r:id="rId9" action="ppaction://hlinksldjump"/>
                        </a:rPr>
                        <a:t>8</a:t>
                      </a:r>
                      <a:endParaRPr lang="ru-RU" sz="3200" b="1" dirty="0">
                        <a:latin typeface="Franklin Gothic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dirty="0" smtClean="0">
                        <a:latin typeface="Franklin Gothic Demi" pitchFamily="34" charset="0"/>
                      </a:endParaRPr>
                    </a:p>
                    <a:p>
                      <a:pPr algn="ctr"/>
                      <a:r>
                        <a:rPr lang="ru-RU" sz="3200" b="1" dirty="0" smtClean="0">
                          <a:latin typeface="Franklin Gothic Demi" pitchFamily="34" charset="0"/>
                          <a:hlinkClick r:id="rId10" action="ppaction://hlinksldjump"/>
                        </a:rPr>
                        <a:t>9</a:t>
                      </a:r>
                      <a:endParaRPr lang="ru-RU" sz="3200" b="1" dirty="0">
                        <a:latin typeface="Franklin Gothic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dirty="0" smtClean="0">
                        <a:latin typeface="Franklin Gothic Demi" pitchFamily="34" charset="0"/>
                      </a:endParaRPr>
                    </a:p>
                    <a:p>
                      <a:pPr algn="ctr"/>
                      <a:r>
                        <a:rPr lang="ru-RU" sz="3200" b="1" dirty="0" smtClean="0">
                          <a:latin typeface="Franklin Gothic Demi" pitchFamily="34" charset="0"/>
                          <a:hlinkClick r:id="rId11" action="ppaction://hlinksldjump"/>
                        </a:rPr>
                        <a:t>10</a:t>
                      </a:r>
                      <a:endParaRPr lang="ru-RU" sz="3200" b="1" dirty="0">
                        <a:latin typeface="Franklin Gothic Demi" pitchFamily="34" charset="0"/>
                      </a:endParaRPr>
                    </a:p>
                  </a:txBody>
                  <a:tcPr/>
                </a:tc>
              </a:tr>
              <a:tr h="1052520">
                <a:tc>
                  <a:txBody>
                    <a:bodyPr/>
                    <a:lstStyle/>
                    <a:p>
                      <a:pPr algn="ctr"/>
                      <a:endParaRPr lang="ru-RU" sz="3200" dirty="0" smtClean="0">
                        <a:latin typeface="Franklin Gothic Demi" pitchFamily="34" charset="0"/>
                      </a:endParaRPr>
                    </a:p>
                    <a:p>
                      <a:pPr algn="ctr"/>
                      <a:r>
                        <a:rPr lang="ru-RU" sz="3200" b="1" dirty="0" smtClean="0">
                          <a:latin typeface="Franklin Gothic Demi" pitchFamily="34" charset="0"/>
                          <a:hlinkClick r:id="rId12" action="ppaction://hlinksldjump"/>
                        </a:rPr>
                        <a:t>11</a:t>
                      </a:r>
                      <a:endParaRPr lang="ru-RU" sz="3200" b="1" dirty="0">
                        <a:latin typeface="Franklin Gothic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 smtClean="0">
                        <a:latin typeface="Franklin Gothic Demi" pitchFamily="34" charset="0"/>
                      </a:endParaRPr>
                    </a:p>
                    <a:p>
                      <a:pPr algn="ctr"/>
                      <a:r>
                        <a:rPr lang="ru-RU" sz="3200" b="1" dirty="0" smtClean="0">
                          <a:latin typeface="Franklin Gothic Demi" pitchFamily="34" charset="0"/>
                          <a:hlinkClick r:id="rId13" action="ppaction://hlinksldjump"/>
                        </a:rPr>
                        <a:t>12</a:t>
                      </a:r>
                      <a:endParaRPr lang="ru-RU" sz="3200" b="1" dirty="0">
                        <a:latin typeface="Franklin Gothic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>
                        <a:latin typeface="Franklin Gothic Demi" pitchFamily="34" charset="0"/>
                      </a:endParaRPr>
                    </a:p>
                    <a:p>
                      <a:pPr algn="ctr"/>
                      <a:r>
                        <a:rPr lang="ru-RU" sz="3200" b="1" dirty="0" smtClean="0">
                          <a:latin typeface="Franklin Gothic Demi" pitchFamily="34" charset="0"/>
                          <a:hlinkClick r:id="rId14" action="ppaction://hlinksldjump"/>
                        </a:rPr>
                        <a:t>13</a:t>
                      </a:r>
                      <a:endParaRPr lang="ru-RU" sz="3200" b="1" dirty="0">
                        <a:latin typeface="Franklin Gothic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>
                        <a:latin typeface="Franklin Gothic Demi" pitchFamily="34" charset="0"/>
                      </a:endParaRPr>
                    </a:p>
                    <a:p>
                      <a:pPr algn="ctr"/>
                      <a:r>
                        <a:rPr lang="ru-RU" sz="3200" b="1" dirty="0" smtClean="0">
                          <a:latin typeface="Franklin Gothic Demi" pitchFamily="34" charset="0"/>
                          <a:hlinkClick r:id="rId15" action="ppaction://hlinksldjump"/>
                        </a:rPr>
                        <a:t>14</a:t>
                      </a:r>
                      <a:endParaRPr lang="ru-RU" sz="3200" b="1" dirty="0">
                        <a:latin typeface="Franklin Gothic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>
                        <a:latin typeface="Franklin Gothic Demi" pitchFamily="34" charset="0"/>
                      </a:endParaRPr>
                    </a:p>
                    <a:p>
                      <a:pPr algn="ctr"/>
                      <a:r>
                        <a:rPr lang="ru-RU" sz="3200" b="1" dirty="0" smtClean="0">
                          <a:latin typeface="Franklin Gothic Demi" pitchFamily="34" charset="0"/>
                          <a:hlinkClick r:id="rId16" action="ppaction://hlinksldjump"/>
                        </a:rPr>
                        <a:t>15</a:t>
                      </a:r>
                      <a:endParaRPr lang="ru-RU" sz="3200" b="1" dirty="0">
                        <a:latin typeface="Franklin Gothic Demi" pitchFamily="34" charset="0"/>
                      </a:endParaRPr>
                    </a:p>
                  </a:txBody>
                  <a:tcPr/>
                </a:tc>
              </a:tr>
              <a:tr h="1052520">
                <a:tc>
                  <a:txBody>
                    <a:bodyPr/>
                    <a:lstStyle/>
                    <a:p>
                      <a:pPr algn="ctr"/>
                      <a:endParaRPr lang="ru-RU" sz="3200" dirty="0" smtClean="0"/>
                    </a:p>
                    <a:p>
                      <a:pPr algn="ctr"/>
                      <a:r>
                        <a:rPr lang="ru-RU" sz="3200" dirty="0" smtClean="0">
                          <a:latin typeface="Franklin Gothic Demi" pitchFamily="34" charset="0"/>
                          <a:hlinkClick r:id="rId17" action="ppaction://hlinksldjump"/>
                        </a:rPr>
                        <a:t>16</a:t>
                      </a:r>
                      <a:endParaRPr lang="ru-RU" sz="3200" dirty="0">
                        <a:latin typeface="Franklin Gothic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 smtClean="0"/>
                    </a:p>
                    <a:p>
                      <a:pPr algn="ctr"/>
                      <a:r>
                        <a:rPr lang="ru-RU" sz="3200" dirty="0" smtClean="0">
                          <a:latin typeface="Franklin Gothic Demi" pitchFamily="34" charset="0"/>
                          <a:hlinkClick r:id="rId18" action="ppaction://hlinksldjump"/>
                        </a:rPr>
                        <a:t>17</a:t>
                      </a:r>
                      <a:endParaRPr lang="ru-RU" sz="3200" dirty="0">
                        <a:latin typeface="Franklin Gothic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 smtClean="0"/>
                    </a:p>
                    <a:p>
                      <a:pPr algn="ctr"/>
                      <a:r>
                        <a:rPr lang="ru-RU" sz="3200" dirty="0" smtClean="0">
                          <a:latin typeface="Franklin Gothic Demi" pitchFamily="34" charset="0"/>
                          <a:hlinkClick r:id="rId19" action="ppaction://hlinksldjump"/>
                        </a:rPr>
                        <a:t>18</a:t>
                      </a:r>
                      <a:endParaRPr lang="ru-RU" sz="3200" dirty="0">
                        <a:latin typeface="Franklin Gothic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/>
                    </a:p>
                    <a:p>
                      <a:pPr algn="ctr"/>
                      <a:r>
                        <a:rPr lang="ru-RU" sz="3200" b="1" dirty="0" smtClean="0">
                          <a:latin typeface="Franklin Gothic Demi" pitchFamily="34" charset="0"/>
                          <a:hlinkClick r:id="rId20" action="ppaction://hlinksldjump"/>
                        </a:rPr>
                        <a:t>19</a:t>
                      </a:r>
                      <a:endParaRPr lang="ru-RU" sz="3200" b="1" dirty="0">
                        <a:latin typeface="Franklin Gothic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/>
                    </a:p>
                    <a:p>
                      <a:pPr algn="ctr"/>
                      <a:r>
                        <a:rPr lang="ru-RU" sz="3200" b="1" dirty="0" smtClean="0">
                          <a:latin typeface="Franklin Gothic Demi" pitchFamily="34" charset="0"/>
                          <a:hlinkClick r:id="rId21" action="ppaction://hlinksldjump"/>
                        </a:rPr>
                        <a:t>20</a:t>
                      </a:r>
                      <a:endParaRPr lang="ru-RU" sz="3200" b="1" dirty="0">
                        <a:latin typeface="Franklin Gothic Demi" pitchFamily="34" charset="0"/>
                      </a:endParaRPr>
                    </a:p>
                  </a:txBody>
                  <a:tcPr/>
                </a:tc>
              </a:tr>
              <a:tr h="1052520">
                <a:tc>
                  <a:txBody>
                    <a:bodyPr/>
                    <a:lstStyle/>
                    <a:p>
                      <a:pPr algn="ctr"/>
                      <a:endParaRPr lang="ru-RU" sz="3200" dirty="0" smtClean="0">
                        <a:latin typeface="Franklin Gothic Demi" pitchFamily="34" charset="0"/>
                      </a:endParaRPr>
                    </a:p>
                    <a:p>
                      <a:pPr algn="ctr"/>
                      <a:r>
                        <a:rPr lang="ru-RU" sz="3200" dirty="0" smtClean="0">
                          <a:latin typeface="Franklin Gothic Demi" pitchFamily="34" charset="0"/>
                          <a:hlinkClick r:id="rId22" action="ppaction://hlinksldjump"/>
                        </a:rPr>
                        <a:t>21</a:t>
                      </a:r>
                      <a:endParaRPr lang="ru-RU" sz="3200" dirty="0">
                        <a:latin typeface="Franklin Gothic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 smtClean="0">
                        <a:latin typeface="Franklin Gothic Demi" pitchFamily="34" charset="0"/>
                      </a:endParaRPr>
                    </a:p>
                    <a:p>
                      <a:pPr algn="ctr"/>
                      <a:r>
                        <a:rPr lang="ru-RU" sz="3200" dirty="0" smtClean="0">
                          <a:latin typeface="Franklin Gothic Demi" pitchFamily="34" charset="0"/>
                          <a:hlinkClick r:id="rId23" action="ppaction://hlinksldjump"/>
                        </a:rPr>
                        <a:t>22</a:t>
                      </a:r>
                      <a:endParaRPr lang="ru-RU" sz="3200" dirty="0">
                        <a:latin typeface="Franklin Gothic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 smtClean="0">
                        <a:latin typeface="Franklin Gothic Demi" pitchFamily="34" charset="0"/>
                      </a:endParaRPr>
                    </a:p>
                    <a:p>
                      <a:pPr algn="ctr"/>
                      <a:r>
                        <a:rPr lang="ru-RU" sz="3200" dirty="0" smtClean="0">
                          <a:latin typeface="Franklin Gothic Demi" pitchFamily="34" charset="0"/>
                          <a:hlinkClick r:id="rId24" action="ppaction://hlinksldjump"/>
                        </a:rPr>
                        <a:t>23</a:t>
                      </a:r>
                      <a:endParaRPr lang="ru-RU" sz="3200" dirty="0">
                        <a:latin typeface="Franklin Gothic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>
                        <a:latin typeface="Franklin Gothic Demi" pitchFamily="34" charset="0"/>
                      </a:endParaRPr>
                    </a:p>
                    <a:p>
                      <a:pPr algn="ctr"/>
                      <a:r>
                        <a:rPr lang="ru-RU" sz="3200" dirty="0" smtClean="0">
                          <a:latin typeface="Franklin Gothic Demi" pitchFamily="34" charset="0"/>
                          <a:hlinkClick r:id="rId25" action="ppaction://hlinksldjump"/>
                        </a:rPr>
                        <a:t>24</a:t>
                      </a:r>
                      <a:endParaRPr lang="ru-RU" sz="3200" dirty="0">
                        <a:latin typeface="Franklin Gothic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>
                        <a:latin typeface="Franklin Gothic Demi" pitchFamily="34" charset="0"/>
                      </a:endParaRPr>
                    </a:p>
                    <a:p>
                      <a:pPr algn="ctr"/>
                      <a:r>
                        <a:rPr lang="ru-RU" sz="3200" dirty="0" smtClean="0">
                          <a:latin typeface="Franklin Gothic Demi" pitchFamily="34" charset="0"/>
                          <a:hlinkClick r:id="rId26" action="ppaction://hlinksldjump"/>
                        </a:rPr>
                        <a:t>25</a:t>
                      </a:r>
                      <a:endParaRPr lang="ru-RU" sz="3200" dirty="0">
                        <a:latin typeface="Franklin Gothic Demi" pitchFamily="34" charset="0"/>
                      </a:endParaRPr>
                    </a:p>
                  </a:txBody>
                  <a:tcPr/>
                </a:tc>
              </a:tr>
              <a:tr h="1052520">
                <a:tc>
                  <a:txBody>
                    <a:bodyPr/>
                    <a:lstStyle/>
                    <a:p>
                      <a:pPr algn="ctr"/>
                      <a:endParaRPr lang="ru-RU" sz="3200" dirty="0" smtClean="0">
                        <a:latin typeface="Franklin Gothic Demi" pitchFamily="34" charset="0"/>
                      </a:endParaRPr>
                    </a:p>
                    <a:p>
                      <a:pPr algn="ctr"/>
                      <a:r>
                        <a:rPr lang="ru-RU" sz="3200" dirty="0" smtClean="0">
                          <a:latin typeface="Franklin Gothic Demi" pitchFamily="34" charset="0"/>
                          <a:hlinkClick r:id="rId27" action="ppaction://hlinksldjump"/>
                        </a:rPr>
                        <a:t>26</a:t>
                      </a:r>
                      <a:endParaRPr lang="ru-RU" sz="3200" dirty="0">
                        <a:latin typeface="Franklin Gothic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>
                        <a:latin typeface="Franklin Gothic Demi" pitchFamily="34" charset="0"/>
                      </a:endParaRPr>
                    </a:p>
                    <a:p>
                      <a:pPr algn="ctr"/>
                      <a:r>
                        <a:rPr lang="ru-RU" sz="3200" dirty="0" smtClean="0">
                          <a:latin typeface="Franklin Gothic Demi" pitchFamily="34" charset="0"/>
                          <a:hlinkClick r:id="rId28" action="ppaction://hlinksldjump"/>
                        </a:rPr>
                        <a:t>27</a:t>
                      </a:r>
                      <a:endParaRPr lang="ru-RU" sz="3200" dirty="0">
                        <a:latin typeface="Franklin Gothic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 smtClean="0">
                        <a:latin typeface="Franklin Gothic Demi" pitchFamily="34" charset="0"/>
                      </a:endParaRPr>
                    </a:p>
                    <a:p>
                      <a:pPr algn="ctr"/>
                      <a:r>
                        <a:rPr lang="ru-RU" sz="3200" dirty="0" smtClean="0">
                          <a:latin typeface="Franklin Gothic Demi" pitchFamily="34" charset="0"/>
                          <a:hlinkClick r:id="rId29" action="ppaction://hlinksldjump"/>
                        </a:rPr>
                        <a:t>28</a:t>
                      </a:r>
                      <a:endParaRPr lang="ru-RU" sz="3200" dirty="0">
                        <a:latin typeface="Franklin Gothic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 smtClean="0">
                        <a:latin typeface="Franklin Gothic Demi" pitchFamily="34" charset="0"/>
                      </a:endParaRPr>
                    </a:p>
                    <a:p>
                      <a:pPr algn="ctr"/>
                      <a:r>
                        <a:rPr lang="ru-RU" sz="3200" dirty="0" smtClean="0">
                          <a:latin typeface="Franklin Gothic Demi" pitchFamily="34" charset="0"/>
                          <a:hlinkClick r:id="rId30" action="ppaction://hlinksldjump"/>
                        </a:rPr>
                        <a:t>29</a:t>
                      </a:r>
                      <a:endParaRPr lang="ru-RU" sz="3200" dirty="0">
                        <a:latin typeface="Franklin Gothic Dem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 smtClean="0">
                        <a:latin typeface="Franklin Gothic Demi" pitchFamily="34" charset="0"/>
                      </a:endParaRPr>
                    </a:p>
                    <a:p>
                      <a:pPr algn="ctr"/>
                      <a:r>
                        <a:rPr lang="ru-RU" sz="3200" dirty="0" smtClean="0">
                          <a:latin typeface="Franklin Gothic Demi" pitchFamily="34" charset="0"/>
                          <a:hlinkClick r:id="rId31" action="ppaction://hlinksldjump"/>
                        </a:rPr>
                        <a:t>30</a:t>
                      </a:r>
                      <a:endParaRPr lang="ru-RU" sz="3200" dirty="0">
                        <a:latin typeface="Franklin Gothic Dem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Солнце 25"/>
          <p:cNvSpPr/>
          <p:nvPr/>
        </p:nvSpPr>
        <p:spPr>
          <a:xfrm>
            <a:off x="8229600" y="5643578"/>
            <a:ext cx="914400" cy="914400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71612"/>
            <a:ext cx="171424" cy="22700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128566" cy="542932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grpSp>
        <p:nvGrpSpPr>
          <p:cNvPr id="5" name="Группа 32"/>
          <p:cNvGrpSpPr/>
          <p:nvPr/>
        </p:nvGrpSpPr>
        <p:grpSpPr>
          <a:xfrm>
            <a:off x="2000232" y="0"/>
            <a:ext cx="5214974" cy="2143140"/>
            <a:chOff x="2000232" y="285728"/>
            <a:chExt cx="5214974" cy="2143140"/>
          </a:xfrm>
        </p:grpSpPr>
        <p:sp>
          <p:nvSpPr>
            <p:cNvPr id="31" name="Облако 30"/>
            <p:cNvSpPr/>
            <p:nvPr/>
          </p:nvSpPr>
          <p:spPr>
            <a:xfrm>
              <a:off x="2000232" y="285728"/>
              <a:ext cx="5214974" cy="214314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6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357422" y="642894"/>
              <a:ext cx="4742004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7200" b="1" dirty="0" smtClean="0">
                  <a:solidFill>
                    <a:schemeClr val="bg1"/>
                  </a:solidFill>
                </a:rPr>
                <a:t>14,8-5,2-3,8</a:t>
              </a:r>
              <a:endParaRPr lang="ru-RU" sz="7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Группа 36"/>
          <p:cNvGrpSpPr/>
          <p:nvPr/>
        </p:nvGrpSpPr>
        <p:grpSpPr>
          <a:xfrm rot="490362">
            <a:off x="4429477" y="2352493"/>
            <a:ext cx="1357322" cy="2974678"/>
            <a:chOff x="857224" y="3883322"/>
            <a:chExt cx="1357322" cy="2974678"/>
          </a:xfrm>
        </p:grpSpPr>
        <p:grpSp>
          <p:nvGrpSpPr>
            <p:cNvPr id="7" name="Группа 14"/>
            <p:cNvGrpSpPr/>
            <p:nvPr/>
          </p:nvGrpSpPr>
          <p:grpSpPr>
            <a:xfrm>
              <a:off x="857224" y="3883322"/>
              <a:ext cx="1357322" cy="2974678"/>
              <a:chOff x="2571736" y="500042"/>
              <a:chExt cx="1357322" cy="2974678"/>
            </a:xfrm>
            <a:solidFill>
              <a:srgbClr val="FF0000"/>
            </a:solidFill>
          </p:grpSpPr>
          <p:grpSp>
            <p:nvGrpSpPr>
              <p:cNvPr id="8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4" name="Овал 3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" name="Полилиния 11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" name="Полилиния 1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1007800" y="4250395"/>
              <a:ext cx="11256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8,8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Группа 35"/>
          <p:cNvGrpSpPr/>
          <p:nvPr/>
        </p:nvGrpSpPr>
        <p:grpSpPr>
          <a:xfrm rot="19185397">
            <a:off x="2451313" y="3595014"/>
            <a:ext cx="1357322" cy="2974677"/>
            <a:chOff x="2714612" y="3714753"/>
            <a:chExt cx="1357322" cy="2974677"/>
          </a:xfrm>
        </p:grpSpPr>
        <p:grpSp>
          <p:nvGrpSpPr>
            <p:cNvPr id="10" name="Группа 15"/>
            <p:cNvGrpSpPr/>
            <p:nvPr/>
          </p:nvGrpSpPr>
          <p:grpSpPr>
            <a:xfrm>
              <a:off x="2714612" y="3714753"/>
              <a:ext cx="1357322" cy="2974677"/>
              <a:chOff x="2571736" y="500043"/>
              <a:chExt cx="1357322" cy="2974677"/>
            </a:xfrm>
          </p:grpSpPr>
          <p:grpSp>
            <p:nvGrpSpPr>
              <p:cNvPr id="11" name="Группа 13"/>
              <p:cNvGrpSpPr/>
              <p:nvPr/>
            </p:nvGrpSpPr>
            <p:grpSpPr>
              <a:xfrm>
                <a:off x="2571736" y="500043"/>
                <a:ext cx="1357322" cy="2048885"/>
                <a:chOff x="2571736" y="500043"/>
                <a:chExt cx="1357322" cy="2048885"/>
              </a:xfrm>
            </p:grpSpPr>
            <p:sp>
              <p:nvSpPr>
                <p:cNvPr id="19" name="Овал 18"/>
                <p:cNvSpPr/>
                <p:nvPr/>
              </p:nvSpPr>
              <p:spPr>
                <a:xfrm>
                  <a:off x="2571736" y="500043"/>
                  <a:ext cx="1357322" cy="178595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8" name="Полилиния 1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2831527" y="4286255"/>
              <a:ext cx="11256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8,1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4" name="Группа 38"/>
          <p:cNvGrpSpPr/>
          <p:nvPr/>
        </p:nvGrpSpPr>
        <p:grpSpPr>
          <a:xfrm rot="20889047">
            <a:off x="3445688" y="3110111"/>
            <a:ext cx="1357322" cy="2779599"/>
            <a:chOff x="4386639" y="4267021"/>
            <a:chExt cx="1357322" cy="2779599"/>
          </a:xfrm>
        </p:grpSpPr>
        <p:grpSp>
          <p:nvGrpSpPr>
            <p:cNvPr id="15" name="Группа 20"/>
            <p:cNvGrpSpPr/>
            <p:nvPr/>
          </p:nvGrpSpPr>
          <p:grpSpPr>
            <a:xfrm>
              <a:off x="4386639" y="4267021"/>
              <a:ext cx="1357322" cy="2779599"/>
              <a:chOff x="2457813" y="695121"/>
              <a:chExt cx="1357322" cy="2779599"/>
            </a:xfrm>
            <a:solidFill>
              <a:srgbClr val="00B050"/>
            </a:solidFill>
          </p:grpSpPr>
          <p:grpSp>
            <p:nvGrpSpPr>
              <p:cNvPr id="16" name="Группа 13"/>
              <p:cNvGrpSpPr/>
              <p:nvPr/>
            </p:nvGrpSpPr>
            <p:grpSpPr>
              <a:xfrm>
                <a:off x="2457813" y="695121"/>
                <a:ext cx="1357322" cy="1953704"/>
                <a:chOff x="2457813" y="695121"/>
                <a:chExt cx="1357322" cy="1953704"/>
              </a:xfrm>
              <a:grpFill/>
            </p:grpSpPr>
            <p:sp>
              <p:nvSpPr>
                <p:cNvPr id="24" name="Овал 23"/>
                <p:cNvSpPr/>
                <p:nvPr/>
              </p:nvSpPr>
              <p:spPr>
                <a:xfrm>
                  <a:off x="2457813" y="695121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Полилиния 24"/>
                <p:cNvSpPr/>
                <p:nvPr/>
              </p:nvSpPr>
              <p:spPr>
                <a:xfrm>
                  <a:off x="3092764" y="2385897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3" name="Полилиния 2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4472613" y="4747404"/>
              <a:ext cx="11256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5,8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7" name="Группа 40"/>
          <p:cNvGrpSpPr/>
          <p:nvPr/>
        </p:nvGrpSpPr>
        <p:grpSpPr>
          <a:xfrm rot="1323839">
            <a:off x="4866691" y="3360692"/>
            <a:ext cx="1357322" cy="2974678"/>
            <a:chOff x="6715140" y="3883322"/>
            <a:chExt cx="1357322" cy="2974678"/>
          </a:xfrm>
        </p:grpSpPr>
        <p:grpSp>
          <p:nvGrpSpPr>
            <p:cNvPr id="21" name="Группа 25"/>
            <p:cNvGrpSpPr/>
            <p:nvPr/>
          </p:nvGrpSpPr>
          <p:grpSpPr>
            <a:xfrm>
              <a:off x="6715140" y="3883322"/>
              <a:ext cx="1357322" cy="2974678"/>
              <a:chOff x="2571736" y="500042"/>
              <a:chExt cx="1357322" cy="2974678"/>
            </a:xfrm>
            <a:solidFill>
              <a:schemeClr val="accent4"/>
            </a:solidFill>
          </p:grpSpPr>
          <p:grpSp>
            <p:nvGrpSpPr>
              <p:cNvPr id="22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29" name="Овал 2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Полилиния 2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8" name="Полилиния 2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6858016" y="4429133"/>
              <a:ext cx="11256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6</a:t>
              </a:r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,8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42" name="Солнце 41">
            <a:hlinkClick r:id="rId2" action="ppaction://hlinksldjump"/>
          </p:cNvPr>
          <p:cNvSpPr/>
          <p:nvPr/>
        </p:nvSpPr>
        <p:spPr>
          <a:xfrm>
            <a:off x="7500958" y="428604"/>
            <a:ext cx="1200152" cy="135732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3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7 L -0.00781 -0.97384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4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71612"/>
            <a:ext cx="171424" cy="22700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128566" cy="542932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grpSp>
        <p:nvGrpSpPr>
          <p:cNvPr id="5" name="Группа 32"/>
          <p:cNvGrpSpPr/>
          <p:nvPr/>
        </p:nvGrpSpPr>
        <p:grpSpPr>
          <a:xfrm>
            <a:off x="2071670" y="214290"/>
            <a:ext cx="5214974" cy="2143140"/>
            <a:chOff x="2071670" y="214290"/>
            <a:chExt cx="5214974" cy="2143140"/>
          </a:xfrm>
        </p:grpSpPr>
        <p:sp>
          <p:nvSpPr>
            <p:cNvPr id="31" name="Облако 30"/>
            <p:cNvSpPr/>
            <p:nvPr/>
          </p:nvSpPr>
          <p:spPr>
            <a:xfrm>
              <a:off x="2071670" y="214290"/>
              <a:ext cx="5214974" cy="214314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6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071670" y="642918"/>
              <a:ext cx="5046574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7200" b="1" dirty="0" smtClean="0">
                  <a:solidFill>
                    <a:schemeClr val="bg1"/>
                  </a:solidFill>
                </a:rPr>
                <a:t>  3,7+5,2+6,3</a:t>
              </a:r>
              <a:endParaRPr lang="ru-RU" sz="7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Группа 36"/>
          <p:cNvGrpSpPr/>
          <p:nvPr/>
        </p:nvGrpSpPr>
        <p:grpSpPr>
          <a:xfrm>
            <a:off x="4500562" y="2285992"/>
            <a:ext cx="1502334" cy="2974678"/>
            <a:chOff x="857224" y="3883322"/>
            <a:chExt cx="1502334" cy="2974678"/>
          </a:xfrm>
        </p:grpSpPr>
        <p:grpSp>
          <p:nvGrpSpPr>
            <p:cNvPr id="7" name="Группа 14"/>
            <p:cNvGrpSpPr/>
            <p:nvPr/>
          </p:nvGrpSpPr>
          <p:grpSpPr>
            <a:xfrm>
              <a:off x="857224" y="3883322"/>
              <a:ext cx="1357322" cy="2974678"/>
              <a:chOff x="2571736" y="500042"/>
              <a:chExt cx="1357322" cy="2974678"/>
            </a:xfrm>
            <a:solidFill>
              <a:srgbClr val="FF0000"/>
            </a:solidFill>
          </p:grpSpPr>
          <p:grpSp>
            <p:nvGrpSpPr>
              <p:cNvPr id="8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4" name="Овал 3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" name="Полилиния 11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" name="Полилиния 1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857224" y="4311950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5,32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Группа 35"/>
          <p:cNvGrpSpPr/>
          <p:nvPr/>
        </p:nvGrpSpPr>
        <p:grpSpPr>
          <a:xfrm rot="19185397">
            <a:off x="2469256" y="3393182"/>
            <a:ext cx="1502334" cy="2974678"/>
            <a:chOff x="2643174" y="3714752"/>
            <a:chExt cx="1502334" cy="2974678"/>
          </a:xfrm>
        </p:grpSpPr>
        <p:grpSp>
          <p:nvGrpSpPr>
            <p:cNvPr id="10" name="Группа 15"/>
            <p:cNvGrpSpPr/>
            <p:nvPr/>
          </p:nvGrpSpPr>
          <p:grpSpPr>
            <a:xfrm>
              <a:off x="2714612" y="3714752"/>
              <a:ext cx="1357322" cy="2974678"/>
              <a:chOff x="2571736" y="500042"/>
              <a:chExt cx="1357322" cy="2974678"/>
            </a:xfrm>
          </p:grpSpPr>
          <p:grpSp>
            <p:nvGrpSpPr>
              <p:cNvPr id="11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</p:grpSpPr>
            <p:sp>
              <p:nvSpPr>
                <p:cNvPr id="19" name="Овал 1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8" name="Полилиния 1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2643174" y="4286256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15,2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4" name="Группа 38"/>
          <p:cNvGrpSpPr/>
          <p:nvPr/>
        </p:nvGrpSpPr>
        <p:grpSpPr>
          <a:xfrm rot="20889047">
            <a:off x="3499952" y="3037183"/>
            <a:ext cx="1357322" cy="2919431"/>
            <a:chOff x="4415979" y="4127189"/>
            <a:chExt cx="1357322" cy="2919431"/>
          </a:xfrm>
        </p:grpSpPr>
        <p:grpSp>
          <p:nvGrpSpPr>
            <p:cNvPr id="15" name="Группа 20"/>
            <p:cNvGrpSpPr/>
            <p:nvPr/>
          </p:nvGrpSpPr>
          <p:grpSpPr>
            <a:xfrm>
              <a:off x="4415979" y="4127189"/>
              <a:ext cx="1357322" cy="2919431"/>
              <a:chOff x="2487153" y="555289"/>
              <a:chExt cx="1357322" cy="2919431"/>
            </a:xfrm>
            <a:solidFill>
              <a:srgbClr val="00B050"/>
            </a:solidFill>
          </p:grpSpPr>
          <p:grpSp>
            <p:nvGrpSpPr>
              <p:cNvPr id="16" name="Группа 13"/>
              <p:cNvGrpSpPr/>
              <p:nvPr/>
            </p:nvGrpSpPr>
            <p:grpSpPr>
              <a:xfrm>
                <a:off x="2487153" y="555289"/>
                <a:ext cx="1357322" cy="1993639"/>
                <a:chOff x="2487153" y="555289"/>
                <a:chExt cx="1357322" cy="1993639"/>
              </a:xfrm>
              <a:grpFill/>
            </p:grpSpPr>
            <p:sp>
              <p:nvSpPr>
                <p:cNvPr id="24" name="Овал 23"/>
                <p:cNvSpPr/>
                <p:nvPr/>
              </p:nvSpPr>
              <p:spPr>
                <a:xfrm>
                  <a:off x="2487153" y="555289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Полилиния 24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3" name="Полилиния 2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4580119" y="4590494"/>
              <a:ext cx="11256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6,2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7" name="Группа 40"/>
          <p:cNvGrpSpPr/>
          <p:nvPr/>
        </p:nvGrpSpPr>
        <p:grpSpPr>
          <a:xfrm rot="1323839">
            <a:off x="4819235" y="3370846"/>
            <a:ext cx="1502334" cy="2974678"/>
            <a:chOff x="6669664" y="3883322"/>
            <a:chExt cx="1502334" cy="2974678"/>
          </a:xfrm>
        </p:grpSpPr>
        <p:grpSp>
          <p:nvGrpSpPr>
            <p:cNvPr id="21" name="Группа 25"/>
            <p:cNvGrpSpPr/>
            <p:nvPr/>
          </p:nvGrpSpPr>
          <p:grpSpPr>
            <a:xfrm>
              <a:off x="6715140" y="3883322"/>
              <a:ext cx="1357322" cy="2974678"/>
              <a:chOff x="2571736" y="500042"/>
              <a:chExt cx="1357322" cy="2974678"/>
            </a:xfrm>
            <a:solidFill>
              <a:schemeClr val="accent4"/>
            </a:solidFill>
          </p:grpSpPr>
          <p:grpSp>
            <p:nvGrpSpPr>
              <p:cNvPr id="22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29" name="Овал 2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Полилиния 2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8" name="Полилиния 2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6669664" y="4429132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14,2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42" name="Солнце 41">
            <a:hlinkClick r:id="rId2" action="ppaction://hlinksldjump"/>
          </p:cNvPr>
          <p:cNvSpPr/>
          <p:nvPr/>
        </p:nvSpPr>
        <p:spPr>
          <a:xfrm>
            <a:off x="7500958" y="428604"/>
            <a:ext cx="1200152" cy="135732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3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00955 -1.0412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-5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71612"/>
            <a:ext cx="171424" cy="22700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128566" cy="542932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grpSp>
        <p:nvGrpSpPr>
          <p:cNvPr id="5" name="Группа 32"/>
          <p:cNvGrpSpPr/>
          <p:nvPr/>
        </p:nvGrpSpPr>
        <p:grpSpPr>
          <a:xfrm>
            <a:off x="2071670" y="214290"/>
            <a:ext cx="5214974" cy="2143140"/>
            <a:chOff x="2071670" y="214290"/>
            <a:chExt cx="5214974" cy="2143140"/>
          </a:xfrm>
        </p:grpSpPr>
        <p:sp>
          <p:nvSpPr>
            <p:cNvPr id="31" name="Облако 30"/>
            <p:cNvSpPr/>
            <p:nvPr/>
          </p:nvSpPr>
          <p:spPr>
            <a:xfrm>
              <a:off x="2071670" y="214290"/>
              <a:ext cx="5214974" cy="214314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6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285984" y="642918"/>
              <a:ext cx="486864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7200" b="1" dirty="0" smtClean="0">
                  <a:solidFill>
                    <a:schemeClr val="bg1"/>
                  </a:solidFill>
                </a:rPr>
                <a:t>  6,5+9,6-2,5</a:t>
              </a:r>
              <a:endParaRPr lang="ru-RU" sz="7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Группа 36"/>
          <p:cNvGrpSpPr/>
          <p:nvPr/>
        </p:nvGrpSpPr>
        <p:grpSpPr>
          <a:xfrm>
            <a:off x="4500562" y="2285992"/>
            <a:ext cx="1357322" cy="2974678"/>
            <a:chOff x="857224" y="3883322"/>
            <a:chExt cx="1357322" cy="2974678"/>
          </a:xfrm>
        </p:grpSpPr>
        <p:grpSp>
          <p:nvGrpSpPr>
            <p:cNvPr id="7" name="Группа 14"/>
            <p:cNvGrpSpPr/>
            <p:nvPr/>
          </p:nvGrpSpPr>
          <p:grpSpPr>
            <a:xfrm>
              <a:off x="857224" y="3883322"/>
              <a:ext cx="1357322" cy="2974678"/>
              <a:chOff x="2571736" y="500042"/>
              <a:chExt cx="1357322" cy="2974678"/>
            </a:xfrm>
            <a:solidFill>
              <a:srgbClr val="FF0000"/>
            </a:solidFill>
          </p:grpSpPr>
          <p:grpSp>
            <p:nvGrpSpPr>
              <p:cNvPr id="8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4" name="Овал 3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" name="Полилиния 11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" name="Полилиния 1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1071538" y="4311950"/>
              <a:ext cx="11256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9,1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Группа 35"/>
          <p:cNvGrpSpPr/>
          <p:nvPr/>
        </p:nvGrpSpPr>
        <p:grpSpPr>
          <a:xfrm rot="20623695">
            <a:off x="3452842" y="2379817"/>
            <a:ext cx="1502334" cy="2974678"/>
            <a:chOff x="2643174" y="3714752"/>
            <a:chExt cx="1502334" cy="2974678"/>
          </a:xfrm>
        </p:grpSpPr>
        <p:grpSp>
          <p:nvGrpSpPr>
            <p:cNvPr id="10" name="Группа 15"/>
            <p:cNvGrpSpPr/>
            <p:nvPr/>
          </p:nvGrpSpPr>
          <p:grpSpPr>
            <a:xfrm>
              <a:off x="2714612" y="3714752"/>
              <a:ext cx="1357322" cy="2974678"/>
              <a:chOff x="2571736" y="500042"/>
              <a:chExt cx="1357322" cy="2974678"/>
            </a:xfrm>
          </p:grpSpPr>
          <p:grpSp>
            <p:nvGrpSpPr>
              <p:cNvPr id="11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</p:grpSpPr>
            <p:sp>
              <p:nvSpPr>
                <p:cNvPr id="19" name="Овал 1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8" name="Полилиния 1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2643174" y="4286255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13,6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4" name="Группа 38"/>
          <p:cNvGrpSpPr/>
          <p:nvPr/>
        </p:nvGrpSpPr>
        <p:grpSpPr>
          <a:xfrm rot="19461579">
            <a:off x="2638663" y="3307532"/>
            <a:ext cx="1502334" cy="2919431"/>
            <a:chOff x="4391766" y="4127189"/>
            <a:chExt cx="1502334" cy="2919431"/>
          </a:xfrm>
        </p:grpSpPr>
        <p:grpSp>
          <p:nvGrpSpPr>
            <p:cNvPr id="15" name="Группа 20"/>
            <p:cNvGrpSpPr/>
            <p:nvPr/>
          </p:nvGrpSpPr>
          <p:grpSpPr>
            <a:xfrm>
              <a:off x="4415979" y="4127189"/>
              <a:ext cx="1357322" cy="2919431"/>
              <a:chOff x="2487153" y="555289"/>
              <a:chExt cx="1357322" cy="2919431"/>
            </a:xfrm>
            <a:solidFill>
              <a:srgbClr val="00B050"/>
            </a:solidFill>
          </p:grpSpPr>
          <p:grpSp>
            <p:nvGrpSpPr>
              <p:cNvPr id="16" name="Группа 13"/>
              <p:cNvGrpSpPr/>
              <p:nvPr/>
            </p:nvGrpSpPr>
            <p:grpSpPr>
              <a:xfrm>
                <a:off x="2487153" y="555289"/>
                <a:ext cx="1357322" cy="1993639"/>
                <a:chOff x="2487153" y="555289"/>
                <a:chExt cx="1357322" cy="1993639"/>
              </a:xfrm>
              <a:grpFill/>
            </p:grpSpPr>
            <p:sp>
              <p:nvSpPr>
                <p:cNvPr id="24" name="Овал 23"/>
                <p:cNvSpPr/>
                <p:nvPr/>
              </p:nvSpPr>
              <p:spPr>
                <a:xfrm>
                  <a:off x="2487153" y="555289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Полилиния 24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3" name="Полилиния 2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4391766" y="4590495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13,7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7" name="Группа 40"/>
          <p:cNvGrpSpPr/>
          <p:nvPr/>
        </p:nvGrpSpPr>
        <p:grpSpPr>
          <a:xfrm rot="1323839">
            <a:off x="4819235" y="3370846"/>
            <a:ext cx="1502334" cy="2974678"/>
            <a:chOff x="6669664" y="3883322"/>
            <a:chExt cx="1502334" cy="2974678"/>
          </a:xfrm>
        </p:grpSpPr>
        <p:grpSp>
          <p:nvGrpSpPr>
            <p:cNvPr id="21" name="Группа 25"/>
            <p:cNvGrpSpPr/>
            <p:nvPr/>
          </p:nvGrpSpPr>
          <p:grpSpPr>
            <a:xfrm>
              <a:off x="6715140" y="3883322"/>
              <a:ext cx="1357322" cy="2974678"/>
              <a:chOff x="2571736" y="500042"/>
              <a:chExt cx="1357322" cy="2974678"/>
            </a:xfrm>
            <a:solidFill>
              <a:schemeClr val="accent4"/>
            </a:solidFill>
          </p:grpSpPr>
          <p:grpSp>
            <p:nvGrpSpPr>
              <p:cNvPr id="22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29" name="Овал 2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Полилиния 2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8" name="Полилиния 2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6669664" y="4429132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15,6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42" name="Солнце 41">
            <a:hlinkClick r:id="rId2" action="ppaction://hlinksldjump"/>
          </p:cNvPr>
          <p:cNvSpPr/>
          <p:nvPr/>
        </p:nvSpPr>
        <p:spPr>
          <a:xfrm>
            <a:off x="7500958" y="428604"/>
            <a:ext cx="1200152" cy="135732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3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00955 -1.0412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-5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71612"/>
            <a:ext cx="171424" cy="22700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128566" cy="542932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grpSp>
        <p:nvGrpSpPr>
          <p:cNvPr id="5" name="Группа 32"/>
          <p:cNvGrpSpPr/>
          <p:nvPr/>
        </p:nvGrpSpPr>
        <p:grpSpPr>
          <a:xfrm>
            <a:off x="2000232" y="214290"/>
            <a:ext cx="5214974" cy="2143140"/>
            <a:chOff x="2000232" y="214290"/>
            <a:chExt cx="5214974" cy="2143140"/>
          </a:xfrm>
        </p:grpSpPr>
        <p:sp>
          <p:nvSpPr>
            <p:cNvPr id="31" name="Облако 30"/>
            <p:cNvSpPr/>
            <p:nvPr/>
          </p:nvSpPr>
          <p:spPr>
            <a:xfrm>
              <a:off x="2000232" y="214290"/>
              <a:ext cx="5214974" cy="214314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6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285984" y="571480"/>
              <a:ext cx="466025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7200" b="1" dirty="0" smtClean="0">
                  <a:solidFill>
                    <a:schemeClr val="bg1"/>
                  </a:solidFill>
                </a:rPr>
                <a:t> 3,8+7,4-3,4</a:t>
              </a:r>
              <a:endParaRPr lang="ru-RU" sz="7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Группа 36"/>
          <p:cNvGrpSpPr/>
          <p:nvPr/>
        </p:nvGrpSpPr>
        <p:grpSpPr>
          <a:xfrm>
            <a:off x="4429124" y="2285992"/>
            <a:ext cx="1502334" cy="2974678"/>
            <a:chOff x="785786" y="3883322"/>
            <a:chExt cx="1502334" cy="2974678"/>
          </a:xfrm>
        </p:grpSpPr>
        <p:grpSp>
          <p:nvGrpSpPr>
            <p:cNvPr id="7" name="Группа 14"/>
            <p:cNvGrpSpPr/>
            <p:nvPr/>
          </p:nvGrpSpPr>
          <p:grpSpPr>
            <a:xfrm>
              <a:off x="857224" y="3883322"/>
              <a:ext cx="1357322" cy="2974678"/>
              <a:chOff x="2571736" y="500042"/>
              <a:chExt cx="1357322" cy="2974678"/>
            </a:xfrm>
            <a:solidFill>
              <a:srgbClr val="FF0000"/>
            </a:solidFill>
          </p:grpSpPr>
          <p:grpSp>
            <p:nvGrpSpPr>
              <p:cNvPr id="8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4" name="Овал 3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" name="Полилиния 11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" name="Полилиния 1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785786" y="4311950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3,12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Группа 35"/>
          <p:cNvGrpSpPr/>
          <p:nvPr/>
        </p:nvGrpSpPr>
        <p:grpSpPr>
          <a:xfrm rot="19185397">
            <a:off x="2469256" y="3393182"/>
            <a:ext cx="1502334" cy="2974678"/>
            <a:chOff x="2643174" y="3714752"/>
            <a:chExt cx="1502334" cy="2974678"/>
          </a:xfrm>
        </p:grpSpPr>
        <p:grpSp>
          <p:nvGrpSpPr>
            <p:cNvPr id="10" name="Группа 15"/>
            <p:cNvGrpSpPr/>
            <p:nvPr/>
          </p:nvGrpSpPr>
          <p:grpSpPr>
            <a:xfrm>
              <a:off x="2714612" y="3714752"/>
              <a:ext cx="1357322" cy="2974678"/>
              <a:chOff x="2571736" y="500042"/>
              <a:chExt cx="1357322" cy="2974678"/>
            </a:xfrm>
          </p:grpSpPr>
          <p:grpSp>
            <p:nvGrpSpPr>
              <p:cNvPr id="11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</p:grpSpPr>
            <p:sp>
              <p:nvSpPr>
                <p:cNvPr id="19" name="Овал 1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8" name="Полилиния 1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2643174" y="4286256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4,12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4" name="Группа 38"/>
          <p:cNvGrpSpPr/>
          <p:nvPr/>
        </p:nvGrpSpPr>
        <p:grpSpPr>
          <a:xfrm rot="20889047">
            <a:off x="3577060" y="2965157"/>
            <a:ext cx="1357322" cy="2974678"/>
            <a:chOff x="4500562" y="4071942"/>
            <a:chExt cx="1357322" cy="2974678"/>
          </a:xfrm>
        </p:grpSpPr>
        <p:grpSp>
          <p:nvGrpSpPr>
            <p:cNvPr id="15" name="Группа 20"/>
            <p:cNvGrpSpPr/>
            <p:nvPr/>
          </p:nvGrpSpPr>
          <p:grpSpPr>
            <a:xfrm>
              <a:off x="4500562" y="4071942"/>
              <a:ext cx="1357322" cy="2974678"/>
              <a:chOff x="2571736" y="500042"/>
              <a:chExt cx="1357322" cy="2974678"/>
            </a:xfrm>
            <a:solidFill>
              <a:srgbClr val="00B050"/>
            </a:solidFill>
          </p:grpSpPr>
          <p:grpSp>
            <p:nvGrpSpPr>
              <p:cNvPr id="16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24" name="Овал 23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Полилиния 24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3" name="Полилиния 2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4643438" y="4572011"/>
              <a:ext cx="11256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7,6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7" name="Группа 40"/>
          <p:cNvGrpSpPr/>
          <p:nvPr/>
        </p:nvGrpSpPr>
        <p:grpSpPr>
          <a:xfrm rot="1323839">
            <a:off x="4866691" y="3360692"/>
            <a:ext cx="1357322" cy="2974678"/>
            <a:chOff x="6715140" y="3883322"/>
            <a:chExt cx="1357322" cy="2974678"/>
          </a:xfrm>
        </p:grpSpPr>
        <p:grpSp>
          <p:nvGrpSpPr>
            <p:cNvPr id="21" name="Группа 25"/>
            <p:cNvGrpSpPr/>
            <p:nvPr/>
          </p:nvGrpSpPr>
          <p:grpSpPr>
            <a:xfrm>
              <a:off x="6715140" y="3883322"/>
              <a:ext cx="1357322" cy="2974678"/>
              <a:chOff x="2571736" y="500042"/>
              <a:chExt cx="1357322" cy="2974678"/>
            </a:xfrm>
            <a:solidFill>
              <a:schemeClr val="accent4"/>
            </a:solidFill>
          </p:grpSpPr>
          <p:grpSp>
            <p:nvGrpSpPr>
              <p:cNvPr id="22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29" name="Овал 2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Полилиния 2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8" name="Полилиния 2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6858016" y="4429133"/>
              <a:ext cx="11256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7,8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42" name="Солнце 41">
            <a:hlinkClick r:id="rId2" action="ppaction://hlinksldjump"/>
          </p:cNvPr>
          <p:cNvSpPr/>
          <p:nvPr/>
        </p:nvSpPr>
        <p:spPr>
          <a:xfrm>
            <a:off x="7500958" y="428604"/>
            <a:ext cx="1200152" cy="135732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33333E-6 L 0.00104 -0.964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4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5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8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71612"/>
            <a:ext cx="171424" cy="22700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128566" cy="542932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grpSp>
        <p:nvGrpSpPr>
          <p:cNvPr id="5" name="Группа 14"/>
          <p:cNvGrpSpPr/>
          <p:nvPr/>
        </p:nvGrpSpPr>
        <p:grpSpPr>
          <a:xfrm>
            <a:off x="928662" y="3714752"/>
            <a:ext cx="1357322" cy="2974678"/>
            <a:chOff x="2571736" y="500042"/>
            <a:chExt cx="1357322" cy="2974678"/>
          </a:xfrm>
          <a:solidFill>
            <a:srgbClr val="FF0000"/>
          </a:solidFill>
        </p:grpSpPr>
        <p:grpSp>
          <p:nvGrpSpPr>
            <p:cNvPr id="6" name="Группа 13"/>
            <p:cNvGrpSpPr/>
            <p:nvPr/>
          </p:nvGrpSpPr>
          <p:grpSpPr>
            <a:xfrm>
              <a:off x="2571736" y="500042"/>
              <a:ext cx="1357322" cy="2048886"/>
              <a:chOff x="2571736" y="500042"/>
              <a:chExt cx="1357322" cy="2048886"/>
            </a:xfrm>
            <a:grpFill/>
          </p:grpSpPr>
          <p:sp>
            <p:nvSpPr>
              <p:cNvPr id="4" name="Овал 3"/>
              <p:cNvSpPr/>
              <p:nvPr/>
            </p:nvSpPr>
            <p:spPr>
              <a:xfrm>
                <a:off x="2571736" y="500042"/>
                <a:ext cx="1357322" cy="1785950"/>
              </a:xfrm>
              <a:prstGeom prst="ellipse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Полилиния 11"/>
              <p:cNvSpPr/>
              <p:nvPr/>
            </p:nvSpPr>
            <p:spPr>
              <a:xfrm>
                <a:off x="3107411" y="2286000"/>
                <a:ext cx="431317" cy="262928"/>
              </a:xfrm>
              <a:custGeom>
                <a:avLst/>
                <a:gdLst>
                  <a:gd name="connsiteX0" fmla="*/ 74701 w 431317"/>
                  <a:gd name="connsiteY0" fmla="*/ 36576 h 262928"/>
                  <a:gd name="connsiteX1" fmla="*/ 47269 w 431317"/>
                  <a:gd name="connsiteY1" fmla="*/ 164592 h 262928"/>
                  <a:gd name="connsiteX2" fmla="*/ 28981 w 431317"/>
                  <a:gd name="connsiteY2" fmla="*/ 192024 h 262928"/>
                  <a:gd name="connsiteX3" fmla="*/ 10693 w 431317"/>
                  <a:gd name="connsiteY3" fmla="*/ 246888 h 262928"/>
                  <a:gd name="connsiteX4" fmla="*/ 47269 w 431317"/>
                  <a:gd name="connsiteY4" fmla="*/ 192024 h 262928"/>
                  <a:gd name="connsiteX5" fmla="*/ 120421 w 431317"/>
                  <a:gd name="connsiteY5" fmla="*/ 228600 h 262928"/>
                  <a:gd name="connsiteX6" fmla="*/ 156997 w 431317"/>
                  <a:gd name="connsiteY6" fmla="*/ 219456 h 262928"/>
                  <a:gd name="connsiteX7" fmla="*/ 202717 w 431317"/>
                  <a:gd name="connsiteY7" fmla="*/ 173736 h 262928"/>
                  <a:gd name="connsiteX8" fmla="*/ 211861 w 431317"/>
                  <a:gd name="connsiteY8" fmla="*/ 210312 h 262928"/>
                  <a:gd name="connsiteX9" fmla="*/ 239293 w 431317"/>
                  <a:gd name="connsiteY9" fmla="*/ 246888 h 262928"/>
                  <a:gd name="connsiteX10" fmla="*/ 285013 w 431317"/>
                  <a:gd name="connsiteY10" fmla="*/ 237744 h 262928"/>
                  <a:gd name="connsiteX11" fmla="*/ 330733 w 431317"/>
                  <a:gd name="connsiteY11" fmla="*/ 192024 h 262928"/>
                  <a:gd name="connsiteX12" fmla="*/ 403885 w 431317"/>
                  <a:gd name="connsiteY12" fmla="*/ 219456 h 262928"/>
                  <a:gd name="connsiteX13" fmla="*/ 431317 w 431317"/>
                  <a:gd name="connsiteY13" fmla="*/ 210312 h 262928"/>
                  <a:gd name="connsiteX14" fmla="*/ 394741 w 431317"/>
                  <a:gd name="connsiteY14" fmla="*/ 155448 h 262928"/>
                  <a:gd name="connsiteX15" fmla="*/ 349021 w 431317"/>
                  <a:gd name="connsiteY15" fmla="*/ 91440 h 262928"/>
                  <a:gd name="connsiteX16" fmla="*/ 339877 w 431317"/>
                  <a:gd name="connsiteY16" fmla="*/ 64008 h 262928"/>
                  <a:gd name="connsiteX17" fmla="*/ 321589 w 431317"/>
                  <a:gd name="connsiteY17" fmla="*/ 36576 h 262928"/>
                  <a:gd name="connsiteX18" fmla="*/ 312445 w 431317"/>
                  <a:gd name="connsiteY18" fmla="*/ 0 h 262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31317" h="262928">
                    <a:moveTo>
                      <a:pt x="74701" y="36576"/>
                    </a:moveTo>
                    <a:cubicBezTo>
                      <a:pt x="66379" y="119797"/>
                      <a:pt x="78287" y="110311"/>
                      <a:pt x="47269" y="164592"/>
                    </a:cubicBezTo>
                    <a:cubicBezTo>
                      <a:pt x="41817" y="174134"/>
                      <a:pt x="33444" y="181981"/>
                      <a:pt x="28981" y="192024"/>
                    </a:cubicBezTo>
                    <a:cubicBezTo>
                      <a:pt x="21152" y="209640"/>
                      <a:pt x="0" y="262928"/>
                      <a:pt x="10693" y="246888"/>
                    </a:cubicBezTo>
                    <a:lnTo>
                      <a:pt x="47269" y="192024"/>
                    </a:lnTo>
                    <a:cubicBezTo>
                      <a:pt x="68888" y="206437"/>
                      <a:pt x="93578" y="225617"/>
                      <a:pt x="120421" y="228600"/>
                    </a:cubicBezTo>
                    <a:cubicBezTo>
                      <a:pt x="132911" y="229988"/>
                      <a:pt x="144805" y="222504"/>
                      <a:pt x="156997" y="219456"/>
                    </a:cubicBezTo>
                    <a:cubicBezTo>
                      <a:pt x="160045" y="214884"/>
                      <a:pt x="187477" y="166116"/>
                      <a:pt x="202717" y="173736"/>
                    </a:cubicBezTo>
                    <a:cubicBezTo>
                      <a:pt x="213957" y="179356"/>
                      <a:pt x="206241" y="199072"/>
                      <a:pt x="211861" y="210312"/>
                    </a:cubicBezTo>
                    <a:cubicBezTo>
                      <a:pt x="218677" y="223943"/>
                      <a:pt x="230149" y="234696"/>
                      <a:pt x="239293" y="246888"/>
                    </a:cubicBezTo>
                    <a:cubicBezTo>
                      <a:pt x="254533" y="243840"/>
                      <a:pt x="272366" y="246777"/>
                      <a:pt x="285013" y="237744"/>
                    </a:cubicBezTo>
                    <a:cubicBezTo>
                      <a:pt x="383882" y="167124"/>
                      <a:pt x="236438" y="223456"/>
                      <a:pt x="330733" y="192024"/>
                    </a:cubicBezTo>
                    <a:cubicBezTo>
                      <a:pt x="359112" y="210943"/>
                      <a:pt x="364338" y="219456"/>
                      <a:pt x="403885" y="219456"/>
                    </a:cubicBezTo>
                    <a:cubicBezTo>
                      <a:pt x="413524" y="219456"/>
                      <a:pt x="422173" y="213360"/>
                      <a:pt x="431317" y="210312"/>
                    </a:cubicBezTo>
                    <a:cubicBezTo>
                      <a:pt x="367479" y="146474"/>
                      <a:pt x="430030" y="217203"/>
                      <a:pt x="394741" y="155448"/>
                    </a:cubicBezTo>
                    <a:cubicBezTo>
                      <a:pt x="378173" y="126455"/>
                      <a:pt x="363173" y="119745"/>
                      <a:pt x="349021" y="91440"/>
                    </a:cubicBezTo>
                    <a:cubicBezTo>
                      <a:pt x="344710" y="82819"/>
                      <a:pt x="344188" y="72629"/>
                      <a:pt x="339877" y="64008"/>
                    </a:cubicBezTo>
                    <a:cubicBezTo>
                      <a:pt x="334962" y="54178"/>
                      <a:pt x="326504" y="46406"/>
                      <a:pt x="321589" y="36576"/>
                    </a:cubicBezTo>
                    <a:cubicBezTo>
                      <a:pt x="311481" y="16360"/>
                      <a:pt x="312445" y="15586"/>
                      <a:pt x="312445" y="0"/>
                    </a:cubicBezTo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3" name="Полилиния 12"/>
            <p:cNvSpPr/>
            <p:nvPr/>
          </p:nvSpPr>
          <p:spPr>
            <a:xfrm>
              <a:off x="3069658" y="2505456"/>
              <a:ext cx="305294" cy="969264"/>
            </a:xfrm>
            <a:custGeom>
              <a:avLst/>
              <a:gdLst>
                <a:gd name="connsiteX0" fmla="*/ 286190 w 305294"/>
                <a:gd name="connsiteY0" fmla="*/ 0 h 969264"/>
                <a:gd name="connsiteX1" fmla="*/ 286190 w 305294"/>
                <a:gd name="connsiteY1" fmla="*/ 91440 h 969264"/>
                <a:gd name="connsiteX2" fmla="*/ 258758 w 305294"/>
                <a:gd name="connsiteY2" fmla="*/ 118872 h 969264"/>
                <a:gd name="connsiteX3" fmla="*/ 213038 w 305294"/>
                <a:gd name="connsiteY3" fmla="*/ 164592 h 969264"/>
                <a:gd name="connsiteX4" fmla="*/ 203894 w 305294"/>
                <a:gd name="connsiteY4" fmla="*/ 192024 h 969264"/>
                <a:gd name="connsiteX5" fmla="*/ 185606 w 305294"/>
                <a:gd name="connsiteY5" fmla="*/ 228600 h 969264"/>
                <a:gd name="connsiteX6" fmla="*/ 176462 w 305294"/>
                <a:gd name="connsiteY6" fmla="*/ 384048 h 969264"/>
                <a:gd name="connsiteX7" fmla="*/ 167318 w 305294"/>
                <a:gd name="connsiteY7" fmla="*/ 411480 h 969264"/>
                <a:gd name="connsiteX8" fmla="*/ 139886 w 305294"/>
                <a:gd name="connsiteY8" fmla="*/ 438912 h 969264"/>
                <a:gd name="connsiteX9" fmla="*/ 130742 w 305294"/>
                <a:gd name="connsiteY9" fmla="*/ 466344 h 969264"/>
                <a:gd name="connsiteX10" fmla="*/ 94166 w 305294"/>
                <a:gd name="connsiteY10" fmla="*/ 530352 h 969264"/>
                <a:gd name="connsiteX11" fmla="*/ 85022 w 305294"/>
                <a:gd name="connsiteY11" fmla="*/ 777240 h 969264"/>
                <a:gd name="connsiteX12" fmla="*/ 66734 w 305294"/>
                <a:gd name="connsiteY12" fmla="*/ 804672 h 969264"/>
                <a:gd name="connsiteX13" fmla="*/ 57590 w 305294"/>
                <a:gd name="connsiteY13" fmla="*/ 841248 h 969264"/>
                <a:gd name="connsiteX14" fmla="*/ 30158 w 305294"/>
                <a:gd name="connsiteY14" fmla="*/ 886968 h 969264"/>
                <a:gd name="connsiteX15" fmla="*/ 21014 w 305294"/>
                <a:gd name="connsiteY15" fmla="*/ 914400 h 969264"/>
                <a:gd name="connsiteX16" fmla="*/ 2726 w 305294"/>
                <a:gd name="connsiteY16" fmla="*/ 969264 h 969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05294" h="969264">
                  <a:moveTo>
                    <a:pt x="286190" y="0"/>
                  </a:moveTo>
                  <a:cubicBezTo>
                    <a:pt x="298305" y="36345"/>
                    <a:pt x="305294" y="43680"/>
                    <a:pt x="286190" y="91440"/>
                  </a:cubicBezTo>
                  <a:cubicBezTo>
                    <a:pt x="281387" y="103447"/>
                    <a:pt x="267037" y="108938"/>
                    <a:pt x="258758" y="118872"/>
                  </a:cubicBezTo>
                  <a:cubicBezTo>
                    <a:pt x="220658" y="164592"/>
                    <a:pt x="263330" y="131064"/>
                    <a:pt x="213038" y="164592"/>
                  </a:cubicBezTo>
                  <a:cubicBezTo>
                    <a:pt x="209990" y="173736"/>
                    <a:pt x="207691" y="183165"/>
                    <a:pt x="203894" y="192024"/>
                  </a:cubicBezTo>
                  <a:cubicBezTo>
                    <a:pt x="198524" y="204553"/>
                    <a:pt x="187534" y="215106"/>
                    <a:pt x="185606" y="228600"/>
                  </a:cubicBezTo>
                  <a:cubicBezTo>
                    <a:pt x="178265" y="279984"/>
                    <a:pt x="181627" y="332400"/>
                    <a:pt x="176462" y="384048"/>
                  </a:cubicBezTo>
                  <a:cubicBezTo>
                    <a:pt x="175503" y="393639"/>
                    <a:pt x="172665" y="403460"/>
                    <a:pt x="167318" y="411480"/>
                  </a:cubicBezTo>
                  <a:cubicBezTo>
                    <a:pt x="160145" y="422240"/>
                    <a:pt x="149030" y="429768"/>
                    <a:pt x="139886" y="438912"/>
                  </a:cubicBezTo>
                  <a:cubicBezTo>
                    <a:pt x="136838" y="448056"/>
                    <a:pt x="134539" y="457485"/>
                    <a:pt x="130742" y="466344"/>
                  </a:cubicBezTo>
                  <a:cubicBezTo>
                    <a:pt x="116820" y="498828"/>
                    <a:pt x="112532" y="502802"/>
                    <a:pt x="94166" y="530352"/>
                  </a:cubicBezTo>
                  <a:cubicBezTo>
                    <a:pt x="91118" y="612648"/>
                    <a:pt x="93216" y="695296"/>
                    <a:pt x="85022" y="777240"/>
                  </a:cubicBezTo>
                  <a:cubicBezTo>
                    <a:pt x="83928" y="788175"/>
                    <a:pt x="71063" y="794571"/>
                    <a:pt x="66734" y="804672"/>
                  </a:cubicBezTo>
                  <a:cubicBezTo>
                    <a:pt x="61784" y="816223"/>
                    <a:pt x="62694" y="829764"/>
                    <a:pt x="57590" y="841248"/>
                  </a:cubicBezTo>
                  <a:cubicBezTo>
                    <a:pt x="50372" y="857489"/>
                    <a:pt x="38106" y="871072"/>
                    <a:pt x="30158" y="886968"/>
                  </a:cubicBezTo>
                  <a:cubicBezTo>
                    <a:pt x="25847" y="895589"/>
                    <a:pt x="24811" y="905541"/>
                    <a:pt x="21014" y="914400"/>
                  </a:cubicBezTo>
                  <a:cubicBezTo>
                    <a:pt x="0" y="963433"/>
                    <a:pt x="2726" y="934212"/>
                    <a:pt x="2726" y="969264"/>
                  </a:cubicBezTo>
                </a:path>
              </a:pathLst>
            </a:cu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15"/>
          <p:cNvGrpSpPr/>
          <p:nvPr/>
        </p:nvGrpSpPr>
        <p:grpSpPr>
          <a:xfrm>
            <a:off x="2643174" y="3714752"/>
            <a:ext cx="1357322" cy="2974678"/>
            <a:chOff x="2571736" y="500042"/>
            <a:chExt cx="1357322" cy="2974678"/>
          </a:xfrm>
        </p:grpSpPr>
        <p:grpSp>
          <p:nvGrpSpPr>
            <p:cNvPr id="8" name="Группа 13"/>
            <p:cNvGrpSpPr/>
            <p:nvPr/>
          </p:nvGrpSpPr>
          <p:grpSpPr>
            <a:xfrm>
              <a:off x="2571736" y="500042"/>
              <a:ext cx="1357322" cy="2048886"/>
              <a:chOff x="2571736" y="500042"/>
              <a:chExt cx="1357322" cy="2048886"/>
            </a:xfrm>
          </p:grpSpPr>
          <p:sp>
            <p:nvSpPr>
              <p:cNvPr id="19" name="Овал 18"/>
              <p:cNvSpPr/>
              <p:nvPr/>
            </p:nvSpPr>
            <p:spPr>
              <a:xfrm>
                <a:off x="2571736" y="500042"/>
                <a:ext cx="1357322" cy="178595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Полилиния 19"/>
              <p:cNvSpPr/>
              <p:nvPr/>
            </p:nvSpPr>
            <p:spPr>
              <a:xfrm>
                <a:off x="3107411" y="2286000"/>
                <a:ext cx="431317" cy="262928"/>
              </a:xfrm>
              <a:custGeom>
                <a:avLst/>
                <a:gdLst>
                  <a:gd name="connsiteX0" fmla="*/ 74701 w 431317"/>
                  <a:gd name="connsiteY0" fmla="*/ 36576 h 262928"/>
                  <a:gd name="connsiteX1" fmla="*/ 47269 w 431317"/>
                  <a:gd name="connsiteY1" fmla="*/ 164592 h 262928"/>
                  <a:gd name="connsiteX2" fmla="*/ 28981 w 431317"/>
                  <a:gd name="connsiteY2" fmla="*/ 192024 h 262928"/>
                  <a:gd name="connsiteX3" fmla="*/ 10693 w 431317"/>
                  <a:gd name="connsiteY3" fmla="*/ 246888 h 262928"/>
                  <a:gd name="connsiteX4" fmla="*/ 47269 w 431317"/>
                  <a:gd name="connsiteY4" fmla="*/ 192024 h 262928"/>
                  <a:gd name="connsiteX5" fmla="*/ 120421 w 431317"/>
                  <a:gd name="connsiteY5" fmla="*/ 228600 h 262928"/>
                  <a:gd name="connsiteX6" fmla="*/ 156997 w 431317"/>
                  <a:gd name="connsiteY6" fmla="*/ 219456 h 262928"/>
                  <a:gd name="connsiteX7" fmla="*/ 202717 w 431317"/>
                  <a:gd name="connsiteY7" fmla="*/ 173736 h 262928"/>
                  <a:gd name="connsiteX8" fmla="*/ 211861 w 431317"/>
                  <a:gd name="connsiteY8" fmla="*/ 210312 h 262928"/>
                  <a:gd name="connsiteX9" fmla="*/ 239293 w 431317"/>
                  <a:gd name="connsiteY9" fmla="*/ 246888 h 262928"/>
                  <a:gd name="connsiteX10" fmla="*/ 285013 w 431317"/>
                  <a:gd name="connsiteY10" fmla="*/ 237744 h 262928"/>
                  <a:gd name="connsiteX11" fmla="*/ 330733 w 431317"/>
                  <a:gd name="connsiteY11" fmla="*/ 192024 h 262928"/>
                  <a:gd name="connsiteX12" fmla="*/ 403885 w 431317"/>
                  <a:gd name="connsiteY12" fmla="*/ 219456 h 262928"/>
                  <a:gd name="connsiteX13" fmla="*/ 431317 w 431317"/>
                  <a:gd name="connsiteY13" fmla="*/ 210312 h 262928"/>
                  <a:gd name="connsiteX14" fmla="*/ 394741 w 431317"/>
                  <a:gd name="connsiteY14" fmla="*/ 155448 h 262928"/>
                  <a:gd name="connsiteX15" fmla="*/ 349021 w 431317"/>
                  <a:gd name="connsiteY15" fmla="*/ 91440 h 262928"/>
                  <a:gd name="connsiteX16" fmla="*/ 339877 w 431317"/>
                  <a:gd name="connsiteY16" fmla="*/ 64008 h 262928"/>
                  <a:gd name="connsiteX17" fmla="*/ 321589 w 431317"/>
                  <a:gd name="connsiteY17" fmla="*/ 36576 h 262928"/>
                  <a:gd name="connsiteX18" fmla="*/ 312445 w 431317"/>
                  <a:gd name="connsiteY18" fmla="*/ 0 h 262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31317" h="262928">
                    <a:moveTo>
                      <a:pt x="74701" y="36576"/>
                    </a:moveTo>
                    <a:cubicBezTo>
                      <a:pt x="66379" y="119797"/>
                      <a:pt x="78287" y="110311"/>
                      <a:pt x="47269" y="164592"/>
                    </a:cubicBezTo>
                    <a:cubicBezTo>
                      <a:pt x="41817" y="174134"/>
                      <a:pt x="33444" y="181981"/>
                      <a:pt x="28981" y="192024"/>
                    </a:cubicBezTo>
                    <a:cubicBezTo>
                      <a:pt x="21152" y="209640"/>
                      <a:pt x="0" y="262928"/>
                      <a:pt x="10693" y="246888"/>
                    </a:cubicBezTo>
                    <a:lnTo>
                      <a:pt x="47269" y="192024"/>
                    </a:lnTo>
                    <a:cubicBezTo>
                      <a:pt x="68888" y="206437"/>
                      <a:pt x="93578" y="225617"/>
                      <a:pt x="120421" y="228600"/>
                    </a:cubicBezTo>
                    <a:cubicBezTo>
                      <a:pt x="132911" y="229988"/>
                      <a:pt x="144805" y="222504"/>
                      <a:pt x="156997" y="219456"/>
                    </a:cubicBezTo>
                    <a:cubicBezTo>
                      <a:pt x="160045" y="214884"/>
                      <a:pt x="187477" y="166116"/>
                      <a:pt x="202717" y="173736"/>
                    </a:cubicBezTo>
                    <a:cubicBezTo>
                      <a:pt x="213957" y="179356"/>
                      <a:pt x="206241" y="199072"/>
                      <a:pt x="211861" y="210312"/>
                    </a:cubicBezTo>
                    <a:cubicBezTo>
                      <a:pt x="218677" y="223943"/>
                      <a:pt x="230149" y="234696"/>
                      <a:pt x="239293" y="246888"/>
                    </a:cubicBezTo>
                    <a:cubicBezTo>
                      <a:pt x="254533" y="243840"/>
                      <a:pt x="272366" y="246777"/>
                      <a:pt x="285013" y="237744"/>
                    </a:cubicBezTo>
                    <a:cubicBezTo>
                      <a:pt x="383882" y="167124"/>
                      <a:pt x="236438" y="223456"/>
                      <a:pt x="330733" y="192024"/>
                    </a:cubicBezTo>
                    <a:cubicBezTo>
                      <a:pt x="359112" y="210943"/>
                      <a:pt x="364338" y="219456"/>
                      <a:pt x="403885" y="219456"/>
                    </a:cubicBezTo>
                    <a:cubicBezTo>
                      <a:pt x="413524" y="219456"/>
                      <a:pt x="422173" y="213360"/>
                      <a:pt x="431317" y="210312"/>
                    </a:cubicBezTo>
                    <a:cubicBezTo>
                      <a:pt x="367479" y="146474"/>
                      <a:pt x="430030" y="217203"/>
                      <a:pt x="394741" y="155448"/>
                    </a:cubicBezTo>
                    <a:cubicBezTo>
                      <a:pt x="378173" y="126455"/>
                      <a:pt x="363173" y="119745"/>
                      <a:pt x="349021" y="91440"/>
                    </a:cubicBezTo>
                    <a:cubicBezTo>
                      <a:pt x="344710" y="82819"/>
                      <a:pt x="344188" y="72629"/>
                      <a:pt x="339877" y="64008"/>
                    </a:cubicBezTo>
                    <a:cubicBezTo>
                      <a:pt x="334962" y="54178"/>
                      <a:pt x="326504" y="46406"/>
                      <a:pt x="321589" y="36576"/>
                    </a:cubicBezTo>
                    <a:cubicBezTo>
                      <a:pt x="311481" y="16360"/>
                      <a:pt x="312445" y="15586"/>
                      <a:pt x="312445" y="0"/>
                    </a:cubicBezTo>
                  </a:path>
                </a:pathLst>
              </a:cu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8" name="Полилиния 17"/>
            <p:cNvSpPr/>
            <p:nvPr/>
          </p:nvSpPr>
          <p:spPr>
            <a:xfrm>
              <a:off x="3069658" y="2505456"/>
              <a:ext cx="305294" cy="969264"/>
            </a:xfrm>
            <a:custGeom>
              <a:avLst/>
              <a:gdLst>
                <a:gd name="connsiteX0" fmla="*/ 286190 w 305294"/>
                <a:gd name="connsiteY0" fmla="*/ 0 h 969264"/>
                <a:gd name="connsiteX1" fmla="*/ 286190 w 305294"/>
                <a:gd name="connsiteY1" fmla="*/ 91440 h 969264"/>
                <a:gd name="connsiteX2" fmla="*/ 258758 w 305294"/>
                <a:gd name="connsiteY2" fmla="*/ 118872 h 969264"/>
                <a:gd name="connsiteX3" fmla="*/ 213038 w 305294"/>
                <a:gd name="connsiteY3" fmla="*/ 164592 h 969264"/>
                <a:gd name="connsiteX4" fmla="*/ 203894 w 305294"/>
                <a:gd name="connsiteY4" fmla="*/ 192024 h 969264"/>
                <a:gd name="connsiteX5" fmla="*/ 185606 w 305294"/>
                <a:gd name="connsiteY5" fmla="*/ 228600 h 969264"/>
                <a:gd name="connsiteX6" fmla="*/ 176462 w 305294"/>
                <a:gd name="connsiteY6" fmla="*/ 384048 h 969264"/>
                <a:gd name="connsiteX7" fmla="*/ 167318 w 305294"/>
                <a:gd name="connsiteY7" fmla="*/ 411480 h 969264"/>
                <a:gd name="connsiteX8" fmla="*/ 139886 w 305294"/>
                <a:gd name="connsiteY8" fmla="*/ 438912 h 969264"/>
                <a:gd name="connsiteX9" fmla="*/ 130742 w 305294"/>
                <a:gd name="connsiteY9" fmla="*/ 466344 h 969264"/>
                <a:gd name="connsiteX10" fmla="*/ 94166 w 305294"/>
                <a:gd name="connsiteY10" fmla="*/ 530352 h 969264"/>
                <a:gd name="connsiteX11" fmla="*/ 85022 w 305294"/>
                <a:gd name="connsiteY11" fmla="*/ 777240 h 969264"/>
                <a:gd name="connsiteX12" fmla="*/ 66734 w 305294"/>
                <a:gd name="connsiteY12" fmla="*/ 804672 h 969264"/>
                <a:gd name="connsiteX13" fmla="*/ 57590 w 305294"/>
                <a:gd name="connsiteY13" fmla="*/ 841248 h 969264"/>
                <a:gd name="connsiteX14" fmla="*/ 30158 w 305294"/>
                <a:gd name="connsiteY14" fmla="*/ 886968 h 969264"/>
                <a:gd name="connsiteX15" fmla="*/ 21014 w 305294"/>
                <a:gd name="connsiteY15" fmla="*/ 914400 h 969264"/>
                <a:gd name="connsiteX16" fmla="*/ 2726 w 305294"/>
                <a:gd name="connsiteY16" fmla="*/ 969264 h 969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05294" h="969264">
                  <a:moveTo>
                    <a:pt x="286190" y="0"/>
                  </a:moveTo>
                  <a:cubicBezTo>
                    <a:pt x="298305" y="36345"/>
                    <a:pt x="305294" y="43680"/>
                    <a:pt x="286190" y="91440"/>
                  </a:cubicBezTo>
                  <a:cubicBezTo>
                    <a:pt x="281387" y="103447"/>
                    <a:pt x="267037" y="108938"/>
                    <a:pt x="258758" y="118872"/>
                  </a:cubicBezTo>
                  <a:cubicBezTo>
                    <a:pt x="220658" y="164592"/>
                    <a:pt x="263330" y="131064"/>
                    <a:pt x="213038" y="164592"/>
                  </a:cubicBezTo>
                  <a:cubicBezTo>
                    <a:pt x="209990" y="173736"/>
                    <a:pt x="207691" y="183165"/>
                    <a:pt x="203894" y="192024"/>
                  </a:cubicBezTo>
                  <a:cubicBezTo>
                    <a:pt x="198524" y="204553"/>
                    <a:pt x="187534" y="215106"/>
                    <a:pt x="185606" y="228600"/>
                  </a:cubicBezTo>
                  <a:cubicBezTo>
                    <a:pt x="178265" y="279984"/>
                    <a:pt x="181627" y="332400"/>
                    <a:pt x="176462" y="384048"/>
                  </a:cubicBezTo>
                  <a:cubicBezTo>
                    <a:pt x="175503" y="393639"/>
                    <a:pt x="172665" y="403460"/>
                    <a:pt x="167318" y="411480"/>
                  </a:cubicBezTo>
                  <a:cubicBezTo>
                    <a:pt x="160145" y="422240"/>
                    <a:pt x="149030" y="429768"/>
                    <a:pt x="139886" y="438912"/>
                  </a:cubicBezTo>
                  <a:cubicBezTo>
                    <a:pt x="136838" y="448056"/>
                    <a:pt x="134539" y="457485"/>
                    <a:pt x="130742" y="466344"/>
                  </a:cubicBezTo>
                  <a:cubicBezTo>
                    <a:pt x="116820" y="498828"/>
                    <a:pt x="112532" y="502802"/>
                    <a:pt x="94166" y="530352"/>
                  </a:cubicBezTo>
                  <a:cubicBezTo>
                    <a:pt x="91118" y="612648"/>
                    <a:pt x="93216" y="695296"/>
                    <a:pt x="85022" y="777240"/>
                  </a:cubicBezTo>
                  <a:cubicBezTo>
                    <a:pt x="83928" y="788175"/>
                    <a:pt x="71063" y="794571"/>
                    <a:pt x="66734" y="804672"/>
                  </a:cubicBezTo>
                  <a:cubicBezTo>
                    <a:pt x="61784" y="816223"/>
                    <a:pt x="62694" y="829764"/>
                    <a:pt x="57590" y="841248"/>
                  </a:cubicBezTo>
                  <a:cubicBezTo>
                    <a:pt x="50372" y="857489"/>
                    <a:pt x="38106" y="871072"/>
                    <a:pt x="30158" y="886968"/>
                  </a:cubicBezTo>
                  <a:cubicBezTo>
                    <a:pt x="25847" y="895589"/>
                    <a:pt x="24811" y="905541"/>
                    <a:pt x="21014" y="914400"/>
                  </a:cubicBezTo>
                  <a:cubicBezTo>
                    <a:pt x="0" y="963433"/>
                    <a:pt x="2726" y="934212"/>
                    <a:pt x="2726" y="969264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20"/>
          <p:cNvGrpSpPr/>
          <p:nvPr/>
        </p:nvGrpSpPr>
        <p:grpSpPr>
          <a:xfrm>
            <a:off x="4643438" y="3714752"/>
            <a:ext cx="1357322" cy="2974678"/>
            <a:chOff x="2571736" y="500042"/>
            <a:chExt cx="1357322" cy="2974678"/>
          </a:xfrm>
          <a:solidFill>
            <a:srgbClr val="00B050"/>
          </a:solidFill>
        </p:grpSpPr>
        <p:grpSp>
          <p:nvGrpSpPr>
            <p:cNvPr id="10" name="Группа 13"/>
            <p:cNvGrpSpPr/>
            <p:nvPr/>
          </p:nvGrpSpPr>
          <p:grpSpPr>
            <a:xfrm>
              <a:off x="2571736" y="500042"/>
              <a:ext cx="1357322" cy="2048886"/>
              <a:chOff x="2571736" y="500042"/>
              <a:chExt cx="1357322" cy="2048886"/>
            </a:xfrm>
            <a:grpFill/>
          </p:grpSpPr>
          <p:sp>
            <p:nvSpPr>
              <p:cNvPr id="24" name="Овал 23"/>
              <p:cNvSpPr/>
              <p:nvPr/>
            </p:nvSpPr>
            <p:spPr>
              <a:xfrm>
                <a:off x="2571736" y="500042"/>
                <a:ext cx="1357322" cy="1785950"/>
              </a:xfrm>
              <a:prstGeom prst="ellipse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Полилиния 24"/>
              <p:cNvSpPr/>
              <p:nvPr/>
            </p:nvSpPr>
            <p:spPr>
              <a:xfrm>
                <a:off x="3107411" y="2286000"/>
                <a:ext cx="431317" cy="262928"/>
              </a:xfrm>
              <a:custGeom>
                <a:avLst/>
                <a:gdLst>
                  <a:gd name="connsiteX0" fmla="*/ 74701 w 431317"/>
                  <a:gd name="connsiteY0" fmla="*/ 36576 h 262928"/>
                  <a:gd name="connsiteX1" fmla="*/ 47269 w 431317"/>
                  <a:gd name="connsiteY1" fmla="*/ 164592 h 262928"/>
                  <a:gd name="connsiteX2" fmla="*/ 28981 w 431317"/>
                  <a:gd name="connsiteY2" fmla="*/ 192024 h 262928"/>
                  <a:gd name="connsiteX3" fmla="*/ 10693 w 431317"/>
                  <a:gd name="connsiteY3" fmla="*/ 246888 h 262928"/>
                  <a:gd name="connsiteX4" fmla="*/ 47269 w 431317"/>
                  <a:gd name="connsiteY4" fmla="*/ 192024 h 262928"/>
                  <a:gd name="connsiteX5" fmla="*/ 120421 w 431317"/>
                  <a:gd name="connsiteY5" fmla="*/ 228600 h 262928"/>
                  <a:gd name="connsiteX6" fmla="*/ 156997 w 431317"/>
                  <a:gd name="connsiteY6" fmla="*/ 219456 h 262928"/>
                  <a:gd name="connsiteX7" fmla="*/ 202717 w 431317"/>
                  <a:gd name="connsiteY7" fmla="*/ 173736 h 262928"/>
                  <a:gd name="connsiteX8" fmla="*/ 211861 w 431317"/>
                  <a:gd name="connsiteY8" fmla="*/ 210312 h 262928"/>
                  <a:gd name="connsiteX9" fmla="*/ 239293 w 431317"/>
                  <a:gd name="connsiteY9" fmla="*/ 246888 h 262928"/>
                  <a:gd name="connsiteX10" fmla="*/ 285013 w 431317"/>
                  <a:gd name="connsiteY10" fmla="*/ 237744 h 262928"/>
                  <a:gd name="connsiteX11" fmla="*/ 330733 w 431317"/>
                  <a:gd name="connsiteY11" fmla="*/ 192024 h 262928"/>
                  <a:gd name="connsiteX12" fmla="*/ 403885 w 431317"/>
                  <a:gd name="connsiteY12" fmla="*/ 219456 h 262928"/>
                  <a:gd name="connsiteX13" fmla="*/ 431317 w 431317"/>
                  <a:gd name="connsiteY13" fmla="*/ 210312 h 262928"/>
                  <a:gd name="connsiteX14" fmla="*/ 394741 w 431317"/>
                  <a:gd name="connsiteY14" fmla="*/ 155448 h 262928"/>
                  <a:gd name="connsiteX15" fmla="*/ 349021 w 431317"/>
                  <a:gd name="connsiteY15" fmla="*/ 91440 h 262928"/>
                  <a:gd name="connsiteX16" fmla="*/ 339877 w 431317"/>
                  <a:gd name="connsiteY16" fmla="*/ 64008 h 262928"/>
                  <a:gd name="connsiteX17" fmla="*/ 321589 w 431317"/>
                  <a:gd name="connsiteY17" fmla="*/ 36576 h 262928"/>
                  <a:gd name="connsiteX18" fmla="*/ 312445 w 431317"/>
                  <a:gd name="connsiteY18" fmla="*/ 0 h 262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31317" h="262928">
                    <a:moveTo>
                      <a:pt x="74701" y="36576"/>
                    </a:moveTo>
                    <a:cubicBezTo>
                      <a:pt x="66379" y="119797"/>
                      <a:pt x="78287" y="110311"/>
                      <a:pt x="47269" y="164592"/>
                    </a:cubicBezTo>
                    <a:cubicBezTo>
                      <a:pt x="41817" y="174134"/>
                      <a:pt x="33444" y="181981"/>
                      <a:pt x="28981" y="192024"/>
                    </a:cubicBezTo>
                    <a:cubicBezTo>
                      <a:pt x="21152" y="209640"/>
                      <a:pt x="0" y="262928"/>
                      <a:pt x="10693" y="246888"/>
                    </a:cubicBezTo>
                    <a:lnTo>
                      <a:pt x="47269" y="192024"/>
                    </a:lnTo>
                    <a:cubicBezTo>
                      <a:pt x="68888" y="206437"/>
                      <a:pt x="93578" y="225617"/>
                      <a:pt x="120421" y="228600"/>
                    </a:cubicBezTo>
                    <a:cubicBezTo>
                      <a:pt x="132911" y="229988"/>
                      <a:pt x="144805" y="222504"/>
                      <a:pt x="156997" y="219456"/>
                    </a:cubicBezTo>
                    <a:cubicBezTo>
                      <a:pt x="160045" y="214884"/>
                      <a:pt x="187477" y="166116"/>
                      <a:pt x="202717" y="173736"/>
                    </a:cubicBezTo>
                    <a:cubicBezTo>
                      <a:pt x="213957" y="179356"/>
                      <a:pt x="206241" y="199072"/>
                      <a:pt x="211861" y="210312"/>
                    </a:cubicBezTo>
                    <a:cubicBezTo>
                      <a:pt x="218677" y="223943"/>
                      <a:pt x="230149" y="234696"/>
                      <a:pt x="239293" y="246888"/>
                    </a:cubicBezTo>
                    <a:cubicBezTo>
                      <a:pt x="254533" y="243840"/>
                      <a:pt x="272366" y="246777"/>
                      <a:pt x="285013" y="237744"/>
                    </a:cubicBezTo>
                    <a:cubicBezTo>
                      <a:pt x="383882" y="167124"/>
                      <a:pt x="236438" y="223456"/>
                      <a:pt x="330733" y="192024"/>
                    </a:cubicBezTo>
                    <a:cubicBezTo>
                      <a:pt x="359112" y="210943"/>
                      <a:pt x="364338" y="219456"/>
                      <a:pt x="403885" y="219456"/>
                    </a:cubicBezTo>
                    <a:cubicBezTo>
                      <a:pt x="413524" y="219456"/>
                      <a:pt x="422173" y="213360"/>
                      <a:pt x="431317" y="210312"/>
                    </a:cubicBezTo>
                    <a:cubicBezTo>
                      <a:pt x="367479" y="146474"/>
                      <a:pt x="430030" y="217203"/>
                      <a:pt x="394741" y="155448"/>
                    </a:cubicBezTo>
                    <a:cubicBezTo>
                      <a:pt x="378173" y="126455"/>
                      <a:pt x="363173" y="119745"/>
                      <a:pt x="349021" y="91440"/>
                    </a:cubicBezTo>
                    <a:cubicBezTo>
                      <a:pt x="344710" y="82819"/>
                      <a:pt x="344188" y="72629"/>
                      <a:pt x="339877" y="64008"/>
                    </a:cubicBezTo>
                    <a:cubicBezTo>
                      <a:pt x="334962" y="54178"/>
                      <a:pt x="326504" y="46406"/>
                      <a:pt x="321589" y="36576"/>
                    </a:cubicBezTo>
                    <a:cubicBezTo>
                      <a:pt x="311481" y="16360"/>
                      <a:pt x="312445" y="15586"/>
                      <a:pt x="312445" y="0"/>
                    </a:cubicBezTo>
                  </a:path>
                </a:pathLst>
              </a:custGeom>
              <a:grpFill/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3" name="Полилиния 22"/>
            <p:cNvSpPr/>
            <p:nvPr/>
          </p:nvSpPr>
          <p:spPr>
            <a:xfrm>
              <a:off x="3069658" y="2505456"/>
              <a:ext cx="305294" cy="969264"/>
            </a:xfrm>
            <a:custGeom>
              <a:avLst/>
              <a:gdLst>
                <a:gd name="connsiteX0" fmla="*/ 286190 w 305294"/>
                <a:gd name="connsiteY0" fmla="*/ 0 h 969264"/>
                <a:gd name="connsiteX1" fmla="*/ 286190 w 305294"/>
                <a:gd name="connsiteY1" fmla="*/ 91440 h 969264"/>
                <a:gd name="connsiteX2" fmla="*/ 258758 w 305294"/>
                <a:gd name="connsiteY2" fmla="*/ 118872 h 969264"/>
                <a:gd name="connsiteX3" fmla="*/ 213038 w 305294"/>
                <a:gd name="connsiteY3" fmla="*/ 164592 h 969264"/>
                <a:gd name="connsiteX4" fmla="*/ 203894 w 305294"/>
                <a:gd name="connsiteY4" fmla="*/ 192024 h 969264"/>
                <a:gd name="connsiteX5" fmla="*/ 185606 w 305294"/>
                <a:gd name="connsiteY5" fmla="*/ 228600 h 969264"/>
                <a:gd name="connsiteX6" fmla="*/ 176462 w 305294"/>
                <a:gd name="connsiteY6" fmla="*/ 384048 h 969264"/>
                <a:gd name="connsiteX7" fmla="*/ 167318 w 305294"/>
                <a:gd name="connsiteY7" fmla="*/ 411480 h 969264"/>
                <a:gd name="connsiteX8" fmla="*/ 139886 w 305294"/>
                <a:gd name="connsiteY8" fmla="*/ 438912 h 969264"/>
                <a:gd name="connsiteX9" fmla="*/ 130742 w 305294"/>
                <a:gd name="connsiteY9" fmla="*/ 466344 h 969264"/>
                <a:gd name="connsiteX10" fmla="*/ 94166 w 305294"/>
                <a:gd name="connsiteY10" fmla="*/ 530352 h 969264"/>
                <a:gd name="connsiteX11" fmla="*/ 85022 w 305294"/>
                <a:gd name="connsiteY11" fmla="*/ 777240 h 969264"/>
                <a:gd name="connsiteX12" fmla="*/ 66734 w 305294"/>
                <a:gd name="connsiteY12" fmla="*/ 804672 h 969264"/>
                <a:gd name="connsiteX13" fmla="*/ 57590 w 305294"/>
                <a:gd name="connsiteY13" fmla="*/ 841248 h 969264"/>
                <a:gd name="connsiteX14" fmla="*/ 30158 w 305294"/>
                <a:gd name="connsiteY14" fmla="*/ 886968 h 969264"/>
                <a:gd name="connsiteX15" fmla="*/ 21014 w 305294"/>
                <a:gd name="connsiteY15" fmla="*/ 914400 h 969264"/>
                <a:gd name="connsiteX16" fmla="*/ 2726 w 305294"/>
                <a:gd name="connsiteY16" fmla="*/ 969264 h 969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05294" h="969264">
                  <a:moveTo>
                    <a:pt x="286190" y="0"/>
                  </a:moveTo>
                  <a:cubicBezTo>
                    <a:pt x="298305" y="36345"/>
                    <a:pt x="305294" y="43680"/>
                    <a:pt x="286190" y="91440"/>
                  </a:cubicBezTo>
                  <a:cubicBezTo>
                    <a:pt x="281387" y="103447"/>
                    <a:pt x="267037" y="108938"/>
                    <a:pt x="258758" y="118872"/>
                  </a:cubicBezTo>
                  <a:cubicBezTo>
                    <a:pt x="220658" y="164592"/>
                    <a:pt x="263330" y="131064"/>
                    <a:pt x="213038" y="164592"/>
                  </a:cubicBezTo>
                  <a:cubicBezTo>
                    <a:pt x="209990" y="173736"/>
                    <a:pt x="207691" y="183165"/>
                    <a:pt x="203894" y="192024"/>
                  </a:cubicBezTo>
                  <a:cubicBezTo>
                    <a:pt x="198524" y="204553"/>
                    <a:pt x="187534" y="215106"/>
                    <a:pt x="185606" y="228600"/>
                  </a:cubicBezTo>
                  <a:cubicBezTo>
                    <a:pt x="178265" y="279984"/>
                    <a:pt x="181627" y="332400"/>
                    <a:pt x="176462" y="384048"/>
                  </a:cubicBezTo>
                  <a:cubicBezTo>
                    <a:pt x="175503" y="393639"/>
                    <a:pt x="172665" y="403460"/>
                    <a:pt x="167318" y="411480"/>
                  </a:cubicBezTo>
                  <a:cubicBezTo>
                    <a:pt x="160145" y="422240"/>
                    <a:pt x="149030" y="429768"/>
                    <a:pt x="139886" y="438912"/>
                  </a:cubicBezTo>
                  <a:cubicBezTo>
                    <a:pt x="136838" y="448056"/>
                    <a:pt x="134539" y="457485"/>
                    <a:pt x="130742" y="466344"/>
                  </a:cubicBezTo>
                  <a:cubicBezTo>
                    <a:pt x="116820" y="498828"/>
                    <a:pt x="112532" y="502802"/>
                    <a:pt x="94166" y="530352"/>
                  </a:cubicBezTo>
                  <a:cubicBezTo>
                    <a:pt x="91118" y="612648"/>
                    <a:pt x="93216" y="695296"/>
                    <a:pt x="85022" y="777240"/>
                  </a:cubicBezTo>
                  <a:cubicBezTo>
                    <a:pt x="83928" y="788175"/>
                    <a:pt x="71063" y="794571"/>
                    <a:pt x="66734" y="804672"/>
                  </a:cubicBezTo>
                  <a:cubicBezTo>
                    <a:pt x="61784" y="816223"/>
                    <a:pt x="62694" y="829764"/>
                    <a:pt x="57590" y="841248"/>
                  </a:cubicBezTo>
                  <a:cubicBezTo>
                    <a:pt x="50372" y="857489"/>
                    <a:pt x="38106" y="871072"/>
                    <a:pt x="30158" y="886968"/>
                  </a:cubicBezTo>
                  <a:cubicBezTo>
                    <a:pt x="25847" y="895589"/>
                    <a:pt x="24811" y="905541"/>
                    <a:pt x="21014" y="914400"/>
                  </a:cubicBezTo>
                  <a:cubicBezTo>
                    <a:pt x="0" y="963433"/>
                    <a:pt x="2726" y="934212"/>
                    <a:pt x="2726" y="969264"/>
                  </a:cubicBezTo>
                </a:path>
              </a:pathLst>
            </a:custGeom>
            <a:grpFill/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25"/>
          <p:cNvGrpSpPr/>
          <p:nvPr/>
        </p:nvGrpSpPr>
        <p:grpSpPr>
          <a:xfrm>
            <a:off x="6858016" y="3714752"/>
            <a:ext cx="1357322" cy="2974678"/>
            <a:chOff x="2571736" y="500042"/>
            <a:chExt cx="1357322" cy="2974678"/>
          </a:xfrm>
          <a:solidFill>
            <a:schemeClr val="accent4"/>
          </a:solidFill>
        </p:grpSpPr>
        <p:grpSp>
          <p:nvGrpSpPr>
            <p:cNvPr id="14" name="Группа 13"/>
            <p:cNvGrpSpPr/>
            <p:nvPr/>
          </p:nvGrpSpPr>
          <p:grpSpPr>
            <a:xfrm>
              <a:off x="2571736" y="500042"/>
              <a:ext cx="1357322" cy="2048886"/>
              <a:chOff x="2571736" y="500042"/>
              <a:chExt cx="1357322" cy="2048886"/>
            </a:xfrm>
            <a:grpFill/>
          </p:grpSpPr>
          <p:sp>
            <p:nvSpPr>
              <p:cNvPr id="29" name="Овал 28"/>
              <p:cNvSpPr/>
              <p:nvPr/>
            </p:nvSpPr>
            <p:spPr>
              <a:xfrm>
                <a:off x="2571736" y="500042"/>
                <a:ext cx="1357322" cy="1785950"/>
              </a:xfrm>
              <a:prstGeom prst="ellipse">
                <a:avLst/>
              </a:prstGeom>
              <a:grp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Полилиния 29"/>
              <p:cNvSpPr/>
              <p:nvPr/>
            </p:nvSpPr>
            <p:spPr>
              <a:xfrm>
                <a:off x="3107411" y="2286000"/>
                <a:ext cx="431317" cy="262928"/>
              </a:xfrm>
              <a:custGeom>
                <a:avLst/>
                <a:gdLst>
                  <a:gd name="connsiteX0" fmla="*/ 74701 w 431317"/>
                  <a:gd name="connsiteY0" fmla="*/ 36576 h 262928"/>
                  <a:gd name="connsiteX1" fmla="*/ 47269 w 431317"/>
                  <a:gd name="connsiteY1" fmla="*/ 164592 h 262928"/>
                  <a:gd name="connsiteX2" fmla="*/ 28981 w 431317"/>
                  <a:gd name="connsiteY2" fmla="*/ 192024 h 262928"/>
                  <a:gd name="connsiteX3" fmla="*/ 10693 w 431317"/>
                  <a:gd name="connsiteY3" fmla="*/ 246888 h 262928"/>
                  <a:gd name="connsiteX4" fmla="*/ 47269 w 431317"/>
                  <a:gd name="connsiteY4" fmla="*/ 192024 h 262928"/>
                  <a:gd name="connsiteX5" fmla="*/ 120421 w 431317"/>
                  <a:gd name="connsiteY5" fmla="*/ 228600 h 262928"/>
                  <a:gd name="connsiteX6" fmla="*/ 156997 w 431317"/>
                  <a:gd name="connsiteY6" fmla="*/ 219456 h 262928"/>
                  <a:gd name="connsiteX7" fmla="*/ 202717 w 431317"/>
                  <a:gd name="connsiteY7" fmla="*/ 173736 h 262928"/>
                  <a:gd name="connsiteX8" fmla="*/ 211861 w 431317"/>
                  <a:gd name="connsiteY8" fmla="*/ 210312 h 262928"/>
                  <a:gd name="connsiteX9" fmla="*/ 239293 w 431317"/>
                  <a:gd name="connsiteY9" fmla="*/ 246888 h 262928"/>
                  <a:gd name="connsiteX10" fmla="*/ 285013 w 431317"/>
                  <a:gd name="connsiteY10" fmla="*/ 237744 h 262928"/>
                  <a:gd name="connsiteX11" fmla="*/ 330733 w 431317"/>
                  <a:gd name="connsiteY11" fmla="*/ 192024 h 262928"/>
                  <a:gd name="connsiteX12" fmla="*/ 403885 w 431317"/>
                  <a:gd name="connsiteY12" fmla="*/ 219456 h 262928"/>
                  <a:gd name="connsiteX13" fmla="*/ 431317 w 431317"/>
                  <a:gd name="connsiteY13" fmla="*/ 210312 h 262928"/>
                  <a:gd name="connsiteX14" fmla="*/ 394741 w 431317"/>
                  <a:gd name="connsiteY14" fmla="*/ 155448 h 262928"/>
                  <a:gd name="connsiteX15" fmla="*/ 349021 w 431317"/>
                  <a:gd name="connsiteY15" fmla="*/ 91440 h 262928"/>
                  <a:gd name="connsiteX16" fmla="*/ 339877 w 431317"/>
                  <a:gd name="connsiteY16" fmla="*/ 64008 h 262928"/>
                  <a:gd name="connsiteX17" fmla="*/ 321589 w 431317"/>
                  <a:gd name="connsiteY17" fmla="*/ 36576 h 262928"/>
                  <a:gd name="connsiteX18" fmla="*/ 312445 w 431317"/>
                  <a:gd name="connsiteY18" fmla="*/ 0 h 262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31317" h="262928">
                    <a:moveTo>
                      <a:pt x="74701" y="36576"/>
                    </a:moveTo>
                    <a:cubicBezTo>
                      <a:pt x="66379" y="119797"/>
                      <a:pt x="78287" y="110311"/>
                      <a:pt x="47269" y="164592"/>
                    </a:cubicBezTo>
                    <a:cubicBezTo>
                      <a:pt x="41817" y="174134"/>
                      <a:pt x="33444" y="181981"/>
                      <a:pt x="28981" y="192024"/>
                    </a:cubicBezTo>
                    <a:cubicBezTo>
                      <a:pt x="21152" y="209640"/>
                      <a:pt x="0" y="262928"/>
                      <a:pt x="10693" y="246888"/>
                    </a:cubicBezTo>
                    <a:lnTo>
                      <a:pt x="47269" y="192024"/>
                    </a:lnTo>
                    <a:cubicBezTo>
                      <a:pt x="68888" y="206437"/>
                      <a:pt x="93578" y="225617"/>
                      <a:pt x="120421" y="228600"/>
                    </a:cubicBezTo>
                    <a:cubicBezTo>
                      <a:pt x="132911" y="229988"/>
                      <a:pt x="144805" y="222504"/>
                      <a:pt x="156997" y="219456"/>
                    </a:cubicBezTo>
                    <a:cubicBezTo>
                      <a:pt x="160045" y="214884"/>
                      <a:pt x="187477" y="166116"/>
                      <a:pt x="202717" y="173736"/>
                    </a:cubicBezTo>
                    <a:cubicBezTo>
                      <a:pt x="213957" y="179356"/>
                      <a:pt x="206241" y="199072"/>
                      <a:pt x="211861" y="210312"/>
                    </a:cubicBezTo>
                    <a:cubicBezTo>
                      <a:pt x="218677" y="223943"/>
                      <a:pt x="230149" y="234696"/>
                      <a:pt x="239293" y="246888"/>
                    </a:cubicBezTo>
                    <a:cubicBezTo>
                      <a:pt x="254533" y="243840"/>
                      <a:pt x="272366" y="246777"/>
                      <a:pt x="285013" y="237744"/>
                    </a:cubicBezTo>
                    <a:cubicBezTo>
                      <a:pt x="383882" y="167124"/>
                      <a:pt x="236438" y="223456"/>
                      <a:pt x="330733" y="192024"/>
                    </a:cubicBezTo>
                    <a:cubicBezTo>
                      <a:pt x="359112" y="210943"/>
                      <a:pt x="364338" y="219456"/>
                      <a:pt x="403885" y="219456"/>
                    </a:cubicBezTo>
                    <a:cubicBezTo>
                      <a:pt x="413524" y="219456"/>
                      <a:pt x="422173" y="213360"/>
                      <a:pt x="431317" y="210312"/>
                    </a:cubicBezTo>
                    <a:cubicBezTo>
                      <a:pt x="367479" y="146474"/>
                      <a:pt x="430030" y="217203"/>
                      <a:pt x="394741" y="155448"/>
                    </a:cubicBezTo>
                    <a:cubicBezTo>
                      <a:pt x="378173" y="126455"/>
                      <a:pt x="363173" y="119745"/>
                      <a:pt x="349021" y="91440"/>
                    </a:cubicBezTo>
                    <a:cubicBezTo>
                      <a:pt x="344710" y="82819"/>
                      <a:pt x="344188" y="72629"/>
                      <a:pt x="339877" y="64008"/>
                    </a:cubicBezTo>
                    <a:cubicBezTo>
                      <a:pt x="334962" y="54178"/>
                      <a:pt x="326504" y="46406"/>
                      <a:pt x="321589" y="36576"/>
                    </a:cubicBezTo>
                    <a:cubicBezTo>
                      <a:pt x="311481" y="16360"/>
                      <a:pt x="312445" y="15586"/>
                      <a:pt x="312445" y="0"/>
                    </a:cubicBezTo>
                  </a:path>
                </a:pathLst>
              </a:custGeom>
              <a:grpFill/>
              <a:ln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8" name="Полилиния 27"/>
            <p:cNvSpPr/>
            <p:nvPr/>
          </p:nvSpPr>
          <p:spPr>
            <a:xfrm>
              <a:off x="3069658" y="2505456"/>
              <a:ext cx="305294" cy="969264"/>
            </a:xfrm>
            <a:custGeom>
              <a:avLst/>
              <a:gdLst>
                <a:gd name="connsiteX0" fmla="*/ 286190 w 305294"/>
                <a:gd name="connsiteY0" fmla="*/ 0 h 969264"/>
                <a:gd name="connsiteX1" fmla="*/ 286190 w 305294"/>
                <a:gd name="connsiteY1" fmla="*/ 91440 h 969264"/>
                <a:gd name="connsiteX2" fmla="*/ 258758 w 305294"/>
                <a:gd name="connsiteY2" fmla="*/ 118872 h 969264"/>
                <a:gd name="connsiteX3" fmla="*/ 213038 w 305294"/>
                <a:gd name="connsiteY3" fmla="*/ 164592 h 969264"/>
                <a:gd name="connsiteX4" fmla="*/ 203894 w 305294"/>
                <a:gd name="connsiteY4" fmla="*/ 192024 h 969264"/>
                <a:gd name="connsiteX5" fmla="*/ 185606 w 305294"/>
                <a:gd name="connsiteY5" fmla="*/ 228600 h 969264"/>
                <a:gd name="connsiteX6" fmla="*/ 176462 w 305294"/>
                <a:gd name="connsiteY6" fmla="*/ 384048 h 969264"/>
                <a:gd name="connsiteX7" fmla="*/ 167318 w 305294"/>
                <a:gd name="connsiteY7" fmla="*/ 411480 h 969264"/>
                <a:gd name="connsiteX8" fmla="*/ 139886 w 305294"/>
                <a:gd name="connsiteY8" fmla="*/ 438912 h 969264"/>
                <a:gd name="connsiteX9" fmla="*/ 130742 w 305294"/>
                <a:gd name="connsiteY9" fmla="*/ 466344 h 969264"/>
                <a:gd name="connsiteX10" fmla="*/ 94166 w 305294"/>
                <a:gd name="connsiteY10" fmla="*/ 530352 h 969264"/>
                <a:gd name="connsiteX11" fmla="*/ 85022 w 305294"/>
                <a:gd name="connsiteY11" fmla="*/ 777240 h 969264"/>
                <a:gd name="connsiteX12" fmla="*/ 66734 w 305294"/>
                <a:gd name="connsiteY12" fmla="*/ 804672 h 969264"/>
                <a:gd name="connsiteX13" fmla="*/ 57590 w 305294"/>
                <a:gd name="connsiteY13" fmla="*/ 841248 h 969264"/>
                <a:gd name="connsiteX14" fmla="*/ 30158 w 305294"/>
                <a:gd name="connsiteY14" fmla="*/ 886968 h 969264"/>
                <a:gd name="connsiteX15" fmla="*/ 21014 w 305294"/>
                <a:gd name="connsiteY15" fmla="*/ 914400 h 969264"/>
                <a:gd name="connsiteX16" fmla="*/ 2726 w 305294"/>
                <a:gd name="connsiteY16" fmla="*/ 969264 h 969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05294" h="969264">
                  <a:moveTo>
                    <a:pt x="286190" y="0"/>
                  </a:moveTo>
                  <a:cubicBezTo>
                    <a:pt x="298305" y="36345"/>
                    <a:pt x="305294" y="43680"/>
                    <a:pt x="286190" y="91440"/>
                  </a:cubicBezTo>
                  <a:cubicBezTo>
                    <a:pt x="281387" y="103447"/>
                    <a:pt x="267037" y="108938"/>
                    <a:pt x="258758" y="118872"/>
                  </a:cubicBezTo>
                  <a:cubicBezTo>
                    <a:pt x="220658" y="164592"/>
                    <a:pt x="263330" y="131064"/>
                    <a:pt x="213038" y="164592"/>
                  </a:cubicBezTo>
                  <a:cubicBezTo>
                    <a:pt x="209990" y="173736"/>
                    <a:pt x="207691" y="183165"/>
                    <a:pt x="203894" y="192024"/>
                  </a:cubicBezTo>
                  <a:cubicBezTo>
                    <a:pt x="198524" y="204553"/>
                    <a:pt x="187534" y="215106"/>
                    <a:pt x="185606" y="228600"/>
                  </a:cubicBezTo>
                  <a:cubicBezTo>
                    <a:pt x="178265" y="279984"/>
                    <a:pt x="181627" y="332400"/>
                    <a:pt x="176462" y="384048"/>
                  </a:cubicBezTo>
                  <a:cubicBezTo>
                    <a:pt x="175503" y="393639"/>
                    <a:pt x="172665" y="403460"/>
                    <a:pt x="167318" y="411480"/>
                  </a:cubicBezTo>
                  <a:cubicBezTo>
                    <a:pt x="160145" y="422240"/>
                    <a:pt x="149030" y="429768"/>
                    <a:pt x="139886" y="438912"/>
                  </a:cubicBezTo>
                  <a:cubicBezTo>
                    <a:pt x="136838" y="448056"/>
                    <a:pt x="134539" y="457485"/>
                    <a:pt x="130742" y="466344"/>
                  </a:cubicBezTo>
                  <a:cubicBezTo>
                    <a:pt x="116820" y="498828"/>
                    <a:pt x="112532" y="502802"/>
                    <a:pt x="94166" y="530352"/>
                  </a:cubicBezTo>
                  <a:cubicBezTo>
                    <a:pt x="91118" y="612648"/>
                    <a:pt x="93216" y="695296"/>
                    <a:pt x="85022" y="777240"/>
                  </a:cubicBezTo>
                  <a:cubicBezTo>
                    <a:pt x="83928" y="788175"/>
                    <a:pt x="71063" y="794571"/>
                    <a:pt x="66734" y="804672"/>
                  </a:cubicBezTo>
                  <a:cubicBezTo>
                    <a:pt x="61784" y="816223"/>
                    <a:pt x="62694" y="829764"/>
                    <a:pt x="57590" y="841248"/>
                  </a:cubicBezTo>
                  <a:cubicBezTo>
                    <a:pt x="50372" y="857489"/>
                    <a:pt x="38106" y="871072"/>
                    <a:pt x="30158" y="886968"/>
                  </a:cubicBezTo>
                  <a:cubicBezTo>
                    <a:pt x="25847" y="895589"/>
                    <a:pt x="24811" y="905541"/>
                    <a:pt x="21014" y="914400"/>
                  </a:cubicBezTo>
                  <a:cubicBezTo>
                    <a:pt x="0" y="963433"/>
                    <a:pt x="2726" y="934212"/>
                    <a:pt x="2726" y="969264"/>
                  </a:cubicBezTo>
                </a:path>
              </a:pathLst>
            </a:custGeom>
            <a:grpFill/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571472" y="928670"/>
            <a:ext cx="735887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Оформление слайдов: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 использование  </a:t>
            </a:r>
            <a:r>
              <a:rPr lang="ru-RU" sz="2400" dirty="0" err="1" smtClean="0">
                <a:solidFill>
                  <a:schemeClr val="bg1"/>
                </a:solidFill>
              </a:rPr>
              <a:t>автофигур</a:t>
            </a:r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b="1" dirty="0" smtClean="0">
                <a:solidFill>
                  <a:schemeClr val="bg1"/>
                </a:solidFill>
              </a:rPr>
              <a:t>Литература: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Учебник математики 5 класс Н.Я. </a:t>
            </a:r>
            <a:r>
              <a:rPr lang="ru-RU" sz="2400" dirty="0" err="1" smtClean="0">
                <a:solidFill>
                  <a:schemeClr val="bg1"/>
                </a:solidFill>
              </a:rPr>
              <a:t>Виленкин</a:t>
            </a:r>
            <a:r>
              <a:rPr lang="ru-RU" sz="2400" dirty="0" smtClean="0">
                <a:solidFill>
                  <a:schemeClr val="bg1"/>
                </a:solidFill>
              </a:rPr>
              <a:t>, В.И.Жохов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71612"/>
            <a:ext cx="171424" cy="22700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128566" cy="542932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grpSp>
        <p:nvGrpSpPr>
          <p:cNvPr id="33" name="Группа 32"/>
          <p:cNvGrpSpPr/>
          <p:nvPr/>
        </p:nvGrpSpPr>
        <p:grpSpPr>
          <a:xfrm>
            <a:off x="2000232" y="214290"/>
            <a:ext cx="5214974" cy="2143140"/>
            <a:chOff x="2000232" y="214290"/>
            <a:chExt cx="5214974" cy="2143140"/>
          </a:xfrm>
        </p:grpSpPr>
        <p:sp>
          <p:nvSpPr>
            <p:cNvPr id="31" name="Облако 30"/>
            <p:cNvSpPr/>
            <p:nvPr/>
          </p:nvSpPr>
          <p:spPr>
            <a:xfrm>
              <a:off x="2000232" y="214290"/>
              <a:ext cx="5214974" cy="214314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6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28926" y="714356"/>
              <a:ext cx="341151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7200" b="1" dirty="0" smtClean="0">
                  <a:solidFill>
                    <a:schemeClr val="bg1"/>
                  </a:solidFill>
                </a:rPr>
                <a:t>3,6 + 0,8</a:t>
              </a:r>
              <a:endParaRPr lang="ru-RU" sz="7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4500562" y="2357430"/>
            <a:ext cx="1357322" cy="2974678"/>
            <a:chOff x="857224" y="3883322"/>
            <a:chExt cx="1357322" cy="2974678"/>
          </a:xfrm>
        </p:grpSpPr>
        <p:grpSp>
          <p:nvGrpSpPr>
            <p:cNvPr id="15" name="Группа 14"/>
            <p:cNvGrpSpPr/>
            <p:nvPr/>
          </p:nvGrpSpPr>
          <p:grpSpPr>
            <a:xfrm>
              <a:off x="857224" y="3883322"/>
              <a:ext cx="1357322" cy="2974678"/>
              <a:chOff x="2571736" y="500042"/>
              <a:chExt cx="1357322" cy="2974678"/>
            </a:xfrm>
            <a:solidFill>
              <a:srgbClr val="FF0000"/>
            </a:solidFill>
          </p:grpSpPr>
          <p:grpSp>
            <p:nvGrpSpPr>
              <p:cNvPr id="14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4" name="Овал 3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" name="Полилиния 11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" name="Полилиния 1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928662" y="4357694"/>
              <a:ext cx="11256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4,4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 rot="19185397">
            <a:off x="2469256" y="3393182"/>
            <a:ext cx="1502334" cy="2974678"/>
            <a:chOff x="2643174" y="3714752"/>
            <a:chExt cx="1502334" cy="2974678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2714612" y="3714752"/>
              <a:ext cx="1357322" cy="2974678"/>
              <a:chOff x="2571736" y="500042"/>
              <a:chExt cx="1357322" cy="2974678"/>
            </a:xfrm>
          </p:grpSpPr>
          <p:grpSp>
            <p:nvGrpSpPr>
              <p:cNvPr id="17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</p:grpSpPr>
            <p:sp>
              <p:nvSpPr>
                <p:cNvPr id="19" name="Овал 1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8" name="Полилиния 1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2643174" y="4286256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3,14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 rot="20889047">
            <a:off x="3577060" y="2965157"/>
            <a:ext cx="1357322" cy="2974678"/>
            <a:chOff x="4500562" y="4071942"/>
            <a:chExt cx="1357322" cy="2974678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4500562" y="4071942"/>
              <a:ext cx="1357322" cy="2974678"/>
              <a:chOff x="2571736" y="500042"/>
              <a:chExt cx="1357322" cy="2974678"/>
            </a:xfrm>
            <a:solidFill>
              <a:srgbClr val="00B050"/>
            </a:solidFill>
          </p:grpSpPr>
          <p:grpSp>
            <p:nvGrpSpPr>
              <p:cNvPr id="22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24" name="Овал 23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Полилиния 24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3" name="Полилиния 2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4643438" y="4572008"/>
              <a:ext cx="11256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3,4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 rot="1323839">
            <a:off x="4866691" y="3360692"/>
            <a:ext cx="1357322" cy="2974678"/>
            <a:chOff x="6715140" y="3883322"/>
            <a:chExt cx="1357322" cy="2974678"/>
          </a:xfrm>
        </p:grpSpPr>
        <p:grpSp>
          <p:nvGrpSpPr>
            <p:cNvPr id="26" name="Группа 25"/>
            <p:cNvGrpSpPr/>
            <p:nvPr/>
          </p:nvGrpSpPr>
          <p:grpSpPr>
            <a:xfrm>
              <a:off x="6715140" y="3883322"/>
              <a:ext cx="1357322" cy="2974678"/>
              <a:chOff x="2571736" y="500042"/>
              <a:chExt cx="1357322" cy="2974678"/>
            </a:xfrm>
            <a:solidFill>
              <a:schemeClr val="accent4"/>
            </a:solidFill>
          </p:grpSpPr>
          <p:grpSp>
            <p:nvGrpSpPr>
              <p:cNvPr id="27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29" name="Овал 2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Полилиния 2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8" name="Полилиния 2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6858016" y="4429132"/>
              <a:ext cx="11256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5,4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42" name="Солнце 41">
            <a:hlinkClick r:id="rId2" action="ppaction://hlinksldjump"/>
          </p:cNvPr>
          <p:cNvSpPr/>
          <p:nvPr/>
        </p:nvSpPr>
        <p:spPr>
          <a:xfrm>
            <a:off x="7500958" y="428604"/>
            <a:ext cx="1200152" cy="135732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11111E-6 L -8.33333E-7 -0.903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5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8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71612"/>
            <a:ext cx="171424" cy="22700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128566" cy="542932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grpSp>
        <p:nvGrpSpPr>
          <p:cNvPr id="5" name="Группа 32"/>
          <p:cNvGrpSpPr/>
          <p:nvPr/>
        </p:nvGrpSpPr>
        <p:grpSpPr>
          <a:xfrm>
            <a:off x="2000232" y="214290"/>
            <a:ext cx="5214974" cy="2143140"/>
            <a:chOff x="2000232" y="214290"/>
            <a:chExt cx="5214974" cy="2143140"/>
          </a:xfrm>
        </p:grpSpPr>
        <p:sp>
          <p:nvSpPr>
            <p:cNvPr id="31" name="Облако 30"/>
            <p:cNvSpPr/>
            <p:nvPr/>
          </p:nvSpPr>
          <p:spPr>
            <a:xfrm>
              <a:off x="2000232" y="214290"/>
              <a:ext cx="5214974" cy="214314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6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28926" y="714356"/>
              <a:ext cx="317266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7200" b="1" dirty="0" smtClean="0">
                  <a:solidFill>
                    <a:schemeClr val="bg1"/>
                  </a:solidFill>
                </a:rPr>
                <a:t>3 + 0,24</a:t>
              </a:r>
              <a:endParaRPr lang="ru-RU" sz="7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Группа 36"/>
          <p:cNvGrpSpPr/>
          <p:nvPr/>
        </p:nvGrpSpPr>
        <p:grpSpPr>
          <a:xfrm>
            <a:off x="4786314" y="2643182"/>
            <a:ext cx="1428760" cy="2974678"/>
            <a:chOff x="785786" y="3883322"/>
            <a:chExt cx="1428760" cy="2974678"/>
          </a:xfrm>
        </p:grpSpPr>
        <p:grpSp>
          <p:nvGrpSpPr>
            <p:cNvPr id="7" name="Группа 14"/>
            <p:cNvGrpSpPr/>
            <p:nvPr/>
          </p:nvGrpSpPr>
          <p:grpSpPr>
            <a:xfrm>
              <a:off x="857224" y="3883322"/>
              <a:ext cx="1357322" cy="2974678"/>
              <a:chOff x="2571736" y="500042"/>
              <a:chExt cx="1357322" cy="2974678"/>
            </a:xfrm>
            <a:solidFill>
              <a:srgbClr val="FF0000"/>
            </a:solidFill>
          </p:grpSpPr>
          <p:grpSp>
            <p:nvGrpSpPr>
              <p:cNvPr id="8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4" name="Овал 3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" name="Полилиния 11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" name="Полилиния 1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785786" y="4311950"/>
              <a:ext cx="13805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dirty="0" smtClean="0">
                  <a:solidFill>
                    <a:schemeClr val="bg1"/>
                  </a:solidFill>
                  <a:latin typeface="Arial Black" pitchFamily="34" charset="0"/>
                </a:rPr>
                <a:t>3,27</a:t>
              </a:r>
              <a:endParaRPr lang="ru-RU" sz="40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Группа 35"/>
          <p:cNvGrpSpPr/>
          <p:nvPr/>
        </p:nvGrpSpPr>
        <p:grpSpPr>
          <a:xfrm rot="1115980">
            <a:off x="5435787" y="3519467"/>
            <a:ext cx="1502334" cy="2974678"/>
            <a:chOff x="2643174" y="3714752"/>
            <a:chExt cx="1502334" cy="2974678"/>
          </a:xfrm>
        </p:grpSpPr>
        <p:grpSp>
          <p:nvGrpSpPr>
            <p:cNvPr id="10" name="Группа 15"/>
            <p:cNvGrpSpPr/>
            <p:nvPr/>
          </p:nvGrpSpPr>
          <p:grpSpPr>
            <a:xfrm>
              <a:off x="2714612" y="3714752"/>
              <a:ext cx="1357322" cy="2974678"/>
              <a:chOff x="2571736" y="500042"/>
              <a:chExt cx="1357322" cy="2974678"/>
            </a:xfrm>
          </p:grpSpPr>
          <p:grpSp>
            <p:nvGrpSpPr>
              <p:cNvPr id="11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</p:grpSpPr>
            <p:sp>
              <p:nvSpPr>
                <p:cNvPr id="19" name="Овал 1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8" name="Полилиния 1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2643174" y="4286256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0,27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4" name="Группа 38"/>
          <p:cNvGrpSpPr/>
          <p:nvPr/>
        </p:nvGrpSpPr>
        <p:grpSpPr>
          <a:xfrm rot="20889047">
            <a:off x="3648087" y="3040560"/>
            <a:ext cx="1395944" cy="2974678"/>
            <a:chOff x="4500562" y="4071942"/>
            <a:chExt cx="1395944" cy="2974678"/>
          </a:xfrm>
        </p:grpSpPr>
        <p:grpSp>
          <p:nvGrpSpPr>
            <p:cNvPr id="15" name="Группа 20"/>
            <p:cNvGrpSpPr/>
            <p:nvPr/>
          </p:nvGrpSpPr>
          <p:grpSpPr>
            <a:xfrm>
              <a:off x="4500562" y="4071942"/>
              <a:ext cx="1357322" cy="2974678"/>
              <a:chOff x="2571736" y="500042"/>
              <a:chExt cx="1357322" cy="2974678"/>
            </a:xfrm>
            <a:solidFill>
              <a:srgbClr val="00B050"/>
            </a:solidFill>
          </p:grpSpPr>
          <p:grpSp>
            <p:nvGrpSpPr>
              <p:cNvPr id="16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24" name="Овал 23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Полилиния 24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3" name="Полилиния 2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4516000" y="4602784"/>
              <a:ext cx="13805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dirty="0" smtClean="0">
                  <a:solidFill>
                    <a:schemeClr val="bg1"/>
                  </a:solidFill>
                  <a:latin typeface="Arial Black" pitchFamily="34" charset="0"/>
                </a:rPr>
                <a:t>0,54</a:t>
              </a:r>
              <a:endParaRPr lang="ru-RU" sz="40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7" name="Группа 40"/>
          <p:cNvGrpSpPr/>
          <p:nvPr/>
        </p:nvGrpSpPr>
        <p:grpSpPr>
          <a:xfrm rot="19672903">
            <a:off x="2461726" y="3100673"/>
            <a:ext cx="1502334" cy="2974678"/>
            <a:chOff x="6669664" y="3883322"/>
            <a:chExt cx="1502334" cy="2974678"/>
          </a:xfrm>
        </p:grpSpPr>
        <p:grpSp>
          <p:nvGrpSpPr>
            <p:cNvPr id="21" name="Группа 25"/>
            <p:cNvGrpSpPr/>
            <p:nvPr/>
          </p:nvGrpSpPr>
          <p:grpSpPr>
            <a:xfrm>
              <a:off x="6715140" y="3883322"/>
              <a:ext cx="1357322" cy="2974678"/>
              <a:chOff x="2571736" y="500042"/>
              <a:chExt cx="1357322" cy="2974678"/>
            </a:xfrm>
            <a:solidFill>
              <a:schemeClr val="accent4"/>
            </a:solidFill>
          </p:grpSpPr>
          <p:grpSp>
            <p:nvGrpSpPr>
              <p:cNvPr id="22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29" name="Овал 2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Полилиния 2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8" name="Полилиния 2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6669664" y="4429132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3,24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42" name="Солнце 41">
            <a:hlinkClick r:id="rId2" action="ppaction://hlinksldjump"/>
          </p:cNvPr>
          <p:cNvSpPr/>
          <p:nvPr/>
        </p:nvSpPr>
        <p:spPr>
          <a:xfrm>
            <a:off x="7500958" y="428604"/>
            <a:ext cx="1200152" cy="135732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33333E-6 L 0.00104 -0.964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4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5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8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71612"/>
            <a:ext cx="171424" cy="22700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128566" cy="542932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grpSp>
        <p:nvGrpSpPr>
          <p:cNvPr id="5" name="Группа 32"/>
          <p:cNvGrpSpPr/>
          <p:nvPr/>
        </p:nvGrpSpPr>
        <p:grpSpPr>
          <a:xfrm>
            <a:off x="2000232" y="285728"/>
            <a:ext cx="5214974" cy="2143140"/>
            <a:chOff x="2000232" y="285728"/>
            <a:chExt cx="5214974" cy="2143140"/>
          </a:xfrm>
        </p:grpSpPr>
        <p:sp>
          <p:nvSpPr>
            <p:cNvPr id="31" name="Облако 30"/>
            <p:cNvSpPr/>
            <p:nvPr/>
          </p:nvSpPr>
          <p:spPr>
            <a:xfrm>
              <a:off x="2000232" y="285728"/>
              <a:ext cx="5214974" cy="214314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6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428992" y="642918"/>
              <a:ext cx="2526654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7200" b="1" dirty="0" smtClean="0">
                  <a:solidFill>
                    <a:schemeClr val="bg1"/>
                  </a:solidFill>
                </a:rPr>
                <a:t>2 - 0,6</a:t>
              </a:r>
              <a:endParaRPr lang="ru-RU" sz="7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Группа 36"/>
          <p:cNvGrpSpPr/>
          <p:nvPr/>
        </p:nvGrpSpPr>
        <p:grpSpPr>
          <a:xfrm>
            <a:off x="4500562" y="2285992"/>
            <a:ext cx="1357322" cy="2974678"/>
            <a:chOff x="857224" y="3883322"/>
            <a:chExt cx="1357322" cy="2974678"/>
          </a:xfrm>
        </p:grpSpPr>
        <p:grpSp>
          <p:nvGrpSpPr>
            <p:cNvPr id="7" name="Группа 14"/>
            <p:cNvGrpSpPr/>
            <p:nvPr/>
          </p:nvGrpSpPr>
          <p:grpSpPr>
            <a:xfrm>
              <a:off x="857224" y="3883322"/>
              <a:ext cx="1357322" cy="2974678"/>
              <a:chOff x="2571736" y="500042"/>
              <a:chExt cx="1357322" cy="2974678"/>
            </a:xfrm>
            <a:solidFill>
              <a:srgbClr val="FF0000"/>
            </a:solidFill>
          </p:grpSpPr>
          <p:grpSp>
            <p:nvGrpSpPr>
              <p:cNvPr id="8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4" name="Овал 3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" name="Полилиния 11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" name="Полилиния 1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928662" y="4357694"/>
              <a:ext cx="11256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2,4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Группа 35"/>
          <p:cNvGrpSpPr/>
          <p:nvPr/>
        </p:nvGrpSpPr>
        <p:grpSpPr>
          <a:xfrm rot="19185397">
            <a:off x="2540947" y="3393872"/>
            <a:ext cx="1357322" cy="2974678"/>
            <a:chOff x="2714612" y="3714752"/>
            <a:chExt cx="1357322" cy="2974678"/>
          </a:xfrm>
        </p:grpSpPr>
        <p:grpSp>
          <p:nvGrpSpPr>
            <p:cNvPr id="10" name="Группа 15"/>
            <p:cNvGrpSpPr/>
            <p:nvPr/>
          </p:nvGrpSpPr>
          <p:grpSpPr>
            <a:xfrm>
              <a:off x="2714612" y="3714752"/>
              <a:ext cx="1357322" cy="2974678"/>
              <a:chOff x="2571736" y="500042"/>
              <a:chExt cx="1357322" cy="2974678"/>
            </a:xfrm>
          </p:grpSpPr>
          <p:grpSp>
            <p:nvGrpSpPr>
              <p:cNvPr id="11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</p:grpSpPr>
            <p:sp>
              <p:nvSpPr>
                <p:cNvPr id="19" name="Овал 1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8" name="Полилиния 1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2831526" y="4286255"/>
              <a:ext cx="11256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0,4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4" name="Группа 38"/>
          <p:cNvGrpSpPr/>
          <p:nvPr/>
        </p:nvGrpSpPr>
        <p:grpSpPr>
          <a:xfrm rot="20889047">
            <a:off x="3577060" y="2965157"/>
            <a:ext cx="1357322" cy="2974678"/>
            <a:chOff x="4500562" y="4071942"/>
            <a:chExt cx="1357322" cy="2974678"/>
          </a:xfrm>
        </p:grpSpPr>
        <p:grpSp>
          <p:nvGrpSpPr>
            <p:cNvPr id="15" name="Группа 20"/>
            <p:cNvGrpSpPr/>
            <p:nvPr/>
          </p:nvGrpSpPr>
          <p:grpSpPr>
            <a:xfrm>
              <a:off x="4500562" y="4071942"/>
              <a:ext cx="1357322" cy="2974678"/>
              <a:chOff x="2571736" y="500042"/>
              <a:chExt cx="1357322" cy="2974678"/>
            </a:xfrm>
            <a:solidFill>
              <a:srgbClr val="00B050"/>
            </a:solidFill>
          </p:grpSpPr>
          <p:grpSp>
            <p:nvGrpSpPr>
              <p:cNvPr id="16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24" name="Овал 23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Полилиния 24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3" name="Полилиния 2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4643438" y="4572008"/>
              <a:ext cx="11256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1,4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7" name="Группа 40"/>
          <p:cNvGrpSpPr/>
          <p:nvPr/>
        </p:nvGrpSpPr>
        <p:grpSpPr>
          <a:xfrm rot="1323839">
            <a:off x="4866691" y="3360692"/>
            <a:ext cx="1357322" cy="2974678"/>
            <a:chOff x="6715140" y="3883322"/>
            <a:chExt cx="1357322" cy="2974678"/>
          </a:xfrm>
        </p:grpSpPr>
        <p:grpSp>
          <p:nvGrpSpPr>
            <p:cNvPr id="21" name="Группа 25"/>
            <p:cNvGrpSpPr/>
            <p:nvPr/>
          </p:nvGrpSpPr>
          <p:grpSpPr>
            <a:xfrm>
              <a:off x="6715140" y="3883322"/>
              <a:ext cx="1357322" cy="2974678"/>
              <a:chOff x="2571736" y="500042"/>
              <a:chExt cx="1357322" cy="2974678"/>
            </a:xfrm>
            <a:solidFill>
              <a:schemeClr val="accent4"/>
            </a:solidFill>
          </p:grpSpPr>
          <p:grpSp>
            <p:nvGrpSpPr>
              <p:cNvPr id="22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29" name="Овал 2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Полилиния 2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8" name="Полилиния 2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6858016" y="4429132"/>
              <a:ext cx="11256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2,6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42" name="Солнце 41">
            <a:hlinkClick r:id="rId2" action="ppaction://hlinksldjump"/>
          </p:cNvPr>
          <p:cNvSpPr/>
          <p:nvPr/>
        </p:nvSpPr>
        <p:spPr>
          <a:xfrm>
            <a:off x="7500958" y="428604"/>
            <a:ext cx="1200152" cy="135732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3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L -0.00469 -0.91575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71612"/>
            <a:ext cx="171424" cy="22700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128566" cy="542932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grpSp>
        <p:nvGrpSpPr>
          <p:cNvPr id="5" name="Группа 32"/>
          <p:cNvGrpSpPr/>
          <p:nvPr/>
        </p:nvGrpSpPr>
        <p:grpSpPr>
          <a:xfrm>
            <a:off x="2000232" y="285728"/>
            <a:ext cx="5214974" cy="2143140"/>
            <a:chOff x="2000232" y="285728"/>
            <a:chExt cx="5214974" cy="2143140"/>
          </a:xfrm>
        </p:grpSpPr>
        <p:sp>
          <p:nvSpPr>
            <p:cNvPr id="31" name="Облако 30"/>
            <p:cNvSpPr/>
            <p:nvPr/>
          </p:nvSpPr>
          <p:spPr>
            <a:xfrm>
              <a:off x="2000232" y="285728"/>
              <a:ext cx="5214974" cy="214314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6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786050" y="714356"/>
              <a:ext cx="387958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7200" b="1" dirty="0" smtClean="0">
                  <a:solidFill>
                    <a:schemeClr val="bg1"/>
                  </a:solidFill>
                </a:rPr>
                <a:t>0,57 + 0,3</a:t>
              </a:r>
              <a:endParaRPr lang="ru-RU" sz="7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Группа 36"/>
          <p:cNvGrpSpPr/>
          <p:nvPr/>
        </p:nvGrpSpPr>
        <p:grpSpPr>
          <a:xfrm>
            <a:off x="4500562" y="2571744"/>
            <a:ext cx="1451944" cy="2974678"/>
            <a:chOff x="857224" y="3883322"/>
            <a:chExt cx="1451944" cy="2974678"/>
          </a:xfrm>
        </p:grpSpPr>
        <p:grpSp>
          <p:nvGrpSpPr>
            <p:cNvPr id="7" name="Группа 14"/>
            <p:cNvGrpSpPr/>
            <p:nvPr/>
          </p:nvGrpSpPr>
          <p:grpSpPr>
            <a:xfrm>
              <a:off x="857224" y="3883322"/>
              <a:ext cx="1357322" cy="2974678"/>
              <a:chOff x="2571736" y="500042"/>
              <a:chExt cx="1357322" cy="2974678"/>
            </a:xfrm>
            <a:solidFill>
              <a:srgbClr val="FF0000"/>
            </a:solidFill>
          </p:grpSpPr>
          <p:grpSp>
            <p:nvGrpSpPr>
              <p:cNvPr id="8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4" name="Овал 3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" name="Полилиния 11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" name="Полилиния 1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928662" y="4357694"/>
              <a:ext cx="13805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dirty="0" smtClean="0">
                  <a:solidFill>
                    <a:schemeClr val="bg1"/>
                  </a:solidFill>
                  <a:latin typeface="Arial Black" pitchFamily="34" charset="0"/>
                </a:rPr>
                <a:t>0,87</a:t>
              </a:r>
              <a:endParaRPr lang="ru-RU" sz="40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Группа 35"/>
          <p:cNvGrpSpPr/>
          <p:nvPr/>
        </p:nvGrpSpPr>
        <p:grpSpPr>
          <a:xfrm rot="19185397">
            <a:off x="2354683" y="3419362"/>
            <a:ext cx="1502334" cy="2974678"/>
            <a:chOff x="2643174" y="3714752"/>
            <a:chExt cx="1502334" cy="2974678"/>
          </a:xfrm>
        </p:grpSpPr>
        <p:grpSp>
          <p:nvGrpSpPr>
            <p:cNvPr id="10" name="Группа 15"/>
            <p:cNvGrpSpPr/>
            <p:nvPr/>
          </p:nvGrpSpPr>
          <p:grpSpPr>
            <a:xfrm>
              <a:off x="2714612" y="3714752"/>
              <a:ext cx="1357322" cy="2974678"/>
              <a:chOff x="2571736" y="500042"/>
              <a:chExt cx="1357322" cy="2974678"/>
            </a:xfrm>
          </p:grpSpPr>
          <p:grpSp>
            <p:nvGrpSpPr>
              <p:cNvPr id="11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</p:grpSpPr>
            <p:sp>
              <p:nvSpPr>
                <p:cNvPr id="19" name="Овал 1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8" name="Полилиния 1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2643174" y="4286256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0,61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4" name="Группа 38"/>
          <p:cNvGrpSpPr/>
          <p:nvPr/>
        </p:nvGrpSpPr>
        <p:grpSpPr>
          <a:xfrm rot="1010504">
            <a:off x="5460645" y="3441465"/>
            <a:ext cx="1502334" cy="2904763"/>
            <a:chOff x="4455086" y="4141857"/>
            <a:chExt cx="1502334" cy="2904763"/>
          </a:xfrm>
        </p:grpSpPr>
        <p:grpSp>
          <p:nvGrpSpPr>
            <p:cNvPr id="15" name="Группа 20"/>
            <p:cNvGrpSpPr/>
            <p:nvPr/>
          </p:nvGrpSpPr>
          <p:grpSpPr>
            <a:xfrm>
              <a:off x="4485893" y="4141857"/>
              <a:ext cx="1357322" cy="2904763"/>
              <a:chOff x="2557067" y="569957"/>
              <a:chExt cx="1357322" cy="2904763"/>
            </a:xfrm>
            <a:solidFill>
              <a:srgbClr val="00B050"/>
            </a:solidFill>
          </p:grpSpPr>
          <p:grpSp>
            <p:nvGrpSpPr>
              <p:cNvPr id="16" name="Группа 13"/>
              <p:cNvGrpSpPr/>
              <p:nvPr/>
            </p:nvGrpSpPr>
            <p:grpSpPr>
              <a:xfrm>
                <a:off x="2557067" y="569957"/>
                <a:ext cx="1357322" cy="1978971"/>
                <a:chOff x="2557067" y="569957"/>
                <a:chExt cx="1357322" cy="1978971"/>
              </a:xfrm>
              <a:grpFill/>
            </p:grpSpPr>
            <p:sp>
              <p:nvSpPr>
                <p:cNvPr id="24" name="Овал 23"/>
                <p:cNvSpPr/>
                <p:nvPr/>
              </p:nvSpPr>
              <p:spPr>
                <a:xfrm>
                  <a:off x="2557067" y="569957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Полилиния 24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3" name="Полилиния 2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4455086" y="4572008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0,60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7" name="Группа 40"/>
          <p:cNvGrpSpPr/>
          <p:nvPr/>
        </p:nvGrpSpPr>
        <p:grpSpPr>
          <a:xfrm rot="20795187">
            <a:off x="3469756" y="3188671"/>
            <a:ext cx="1357322" cy="2974678"/>
            <a:chOff x="6715140" y="3883322"/>
            <a:chExt cx="1357322" cy="2974678"/>
          </a:xfrm>
        </p:grpSpPr>
        <p:grpSp>
          <p:nvGrpSpPr>
            <p:cNvPr id="21" name="Группа 25"/>
            <p:cNvGrpSpPr/>
            <p:nvPr/>
          </p:nvGrpSpPr>
          <p:grpSpPr>
            <a:xfrm>
              <a:off x="6715140" y="3883322"/>
              <a:ext cx="1357322" cy="2974678"/>
              <a:chOff x="2571736" y="500042"/>
              <a:chExt cx="1357322" cy="2974678"/>
            </a:xfrm>
            <a:solidFill>
              <a:schemeClr val="accent4"/>
            </a:solidFill>
          </p:grpSpPr>
          <p:grpSp>
            <p:nvGrpSpPr>
              <p:cNvPr id="22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29" name="Овал 2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Полилиния 2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8" name="Полилиния 2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6858016" y="4429132"/>
              <a:ext cx="11256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1,6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42" name="Солнце 41">
            <a:hlinkClick r:id="rId2" action="ppaction://hlinksldjump"/>
          </p:cNvPr>
          <p:cNvSpPr/>
          <p:nvPr/>
        </p:nvSpPr>
        <p:spPr>
          <a:xfrm>
            <a:off x="7500958" y="428604"/>
            <a:ext cx="1200152" cy="135732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48148E-6 L 0.00451 -0.816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4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5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8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71612"/>
            <a:ext cx="171424" cy="22700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128566" cy="542932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grpSp>
        <p:nvGrpSpPr>
          <p:cNvPr id="5" name="Группа 32"/>
          <p:cNvGrpSpPr/>
          <p:nvPr/>
        </p:nvGrpSpPr>
        <p:grpSpPr>
          <a:xfrm>
            <a:off x="2000232" y="0"/>
            <a:ext cx="5214974" cy="2143140"/>
            <a:chOff x="2000232" y="285728"/>
            <a:chExt cx="5214974" cy="2143140"/>
          </a:xfrm>
        </p:grpSpPr>
        <p:sp>
          <p:nvSpPr>
            <p:cNvPr id="31" name="Облако 30"/>
            <p:cNvSpPr/>
            <p:nvPr/>
          </p:nvSpPr>
          <p:spPr>
            <a:xfrm>
              <a:off x="2000232" y="285728"/>
              <a:ext cx="5214974" cy="214314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6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786050" y="714356"/>
              <a:ext cx="387958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7200" b="1" dirty="0" smtClean="0">
                  <a:solidFill>
                    <a:schemeClr val="bg1"/>
                  </a:solidFill>
                </a:rPr>
                <a:t>1,74 + 3,2</a:t>
              </a:r>
              <a:endParaRPr lang="ru-RU" sz="7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Группа 36"/>
          <p:cNvGrpSpPr/>
          <p:nvPr/>
        </p:nvGrpSpPr>
        <p:grpSpPr>
          <a:xfrm rot="20907169">
            <a:off x="3140521" y="2401210"/>
            <a:ext cx="1451944" cy="2974678"/>
            <a:chOff x="857224" y="3883322"/>
            <a:chExt cx="1451944" cy="2974678"/>
          </a:xfrm>
        </p:grpSpPr>
        <p:grpSp>
          <p:nvGrpSpPr>
            <p:cNvPr id="7" name="Группа 14"/>
            <p:cNvGrpSpPr/>
            <p:nvPr/>
          </p:nvGrpSpPr>
          <p:grpSpPr>
            <a:xfrm>
              <a:off x="857224" y="3883322"/>
              <a:ext cx="1357322" cy="2974678"/>
              <a:chOff x="2571736" y="500042"/>
              <a:chExt cx="1357322" cy="2974678"/>
            </a:xfrm>
            <a:solidFill>
              <a:srgbClr val="FF0000"/>
            </a:solidFill>
          </p:grpSpPr>
          <p:grpSp>
            <p:nvGrpSpPr>
              <p:cNvPr id="8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4" name="Овал 3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" name="Полилиния 11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" name="Полилиния 1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928662" y="4357694"/>
              <a:ext cx="13805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dirty="0" smtClean="0">
                  <a:solidFill>
                    <a:schemeClr val="bg1"/>
                  </a:solidFill>
                  <a:latin typeface="Arial Black" pitchFamily="34" charset="0"/>
                </a:rPr>
                <a:t>4,76</a:t>
              </a:r>
              <a:endParaRPr lang="ru-RU" sz="40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Группа 35"/>
          <p:cNvGrpSpPr/>
          <p:nvPr/>
        </p:nvGrpSpPr>
        <p:grpSpPr>
          <a:xfrm rot="19185397">
            <a:off x="2469256" y="3393182"/>
            <a:ext cx="1502334" cy="2974678"/>
            <a:chOff x="2643174" y="3714752"/>
            <a:chExt cx="1502334" cy="2974678"/>
          </a:xfrm>
        </p:grpSpPr>
        <p:grpSp>
          <p:nvGrpSpPr>
            <p:cNvPr id="10" name="Группа 15"/>
            <p:cNvGrpSpPr/>
            <p:nvPr/>
          </p:nvGrpSpPr>
          <p:grpSpPr>
            <a:xfrm>
              <a:off x="2714612" y="3714752"/>
              <a:ext cx="1357322" cy="2974678"/>
              <a:chOff x="2571736" y="500042"/>
              <a:chExt cx="1357322" cy="2974678"/>
            </a:xfrm>
          </p:grpSpPr>
          <p:grpSp>
            <p:nvGrpSpPr>
              <p:cNvPr id="11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</p:grpSpPr>
            <p:sp>
              <p:nvSpPr>
                <p:cNvPr id="19" name="Овал 1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8" name="Полилиния 1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2643174" y="4286256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3,76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4" name="Группа 38"/>
          <p:cNvGrpSpPr/>
          <p:nvPr/>
        </p:nvGrpSpPr>
        <p:grpSpPr>
          <a:xfrm rot="21384917">
            <a:off x="4375728" y="2539897"/>
            <a:ext cx="1357322" cy="2904763"/>
            <a:chOff x="4485893" y="4141857"/>
            <a:chExt cx="1357322" cy="2904763"/>
          </a:xfrm>
        </p:grpSpPr>
        <p:grpSp>
          <p:nvGrpSpPr>
            <p:cNvPr id="15" name="Группа 20"/>
            <p:cNvGrpSpPr/>
            <p:nvPr/>
          </p:nvGrpSpPr>
          <p:grpSpPr>
            <a:xfrm>
              <a:off x="4485893" y="4141857"/>
              <a:ext cx="1357322" cy="2904763"/>
              <a:chOff x="2557067" y="569957"/>
              <a:chExt cx="1357322" cy="2904763"/>
            </a:xfrm>
            <a:solidFill>
              <a:srgbClr val="00B050"/>
            </a:solidFill>
          </p:grpSpPr>
          <p:grpSp>
            <p:nvGrpSpPr>
              <p:cNvPr id="16" name="Группа 13"/>
              <p:cNvGrpSpPr/>
              <p:nvPr/>
            </p:nvGrpSpPr>
            <p:grpSpPr>
              <a:xfrm>
                <a:off x="2557067" y="569957"/>
                <a:ext cx="1357322" cy="1978971"/>
                <a:chOff x="2557067" y="569957"/>
                <a:chExt cx="1357322" cy="1978971"/>
              </a:xfrm>
              <a:grpFill/>
            </p:grpSpPr>
            <p:sp>
              <p:nvSpPr>
                <p:cNvPr id="24" name="Овал 23"/>
                <p:cNvSpPr/>
                <p:nvPr/>
              </p:nvSpPr>
              <p:spPr>
                <a:xfrm>
                  <a:off x="2557067" y="569957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Полилиния 24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3" name="Полилиния 2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4575311" y="4633563"/>
              <a:ext cx="12618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chemeClr val="bg1"/>
                  </a:solidFill>
                  <a:latin typeface="Arial Black" pitchFamily="34" charset="0"/>
                </a:rPr>
                <a:t>4,94</a:t>
              </a:r>
              <a:endParaRPr lang="ru-RU" sz="36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7" name="Группа 40"/>
          <p:cNvGrpSpPr/>
          <p:nvPr/>
        </p:nvGrpSpPr>
        <p:grpSpPr>
          <a:xfrm rot="1323839">
            <a:off x="4819235" y="3370846"/>
            <a:ext cx="1502334" cy="2974678"/>
            <a:chOff x="6669664" y="3883322"/>
            <a:chExt cx="1502334" cy="2974678"/>
          </a:xfrm>
        </p:grpSpPr>
        <p:grpSp>
          <p:nvGrpSpPr>
            <p:cNvPr id="21" name="Группа 25"/>
            <p:cNvGrpSpPr/>
            <p:nvPr/>
          </p:nvGrpSpPr>
          <p:grpSpPr>
            <a:xfrm>
              <a:off x="6715140" y="3883322"/>
              <a:ext cx="1357322" cy="2974678"/>
              <a:chOff x="2571736" y="500042"/>
              <a:chExt cx="1357322" cy="2974678"/>
            </a:xfrm>
            <a:solidFill>
              <a:schemeClr val="accent4"/>
            </a:solidFill>
          </p:grpSpPr>
          <p:grpSp>
            <p:nvGrpSpPr>
              <p:cNvPr id="22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29" name="Овал 2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Полилиния 2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8" name="Полилиния 2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6669664" y="4429132"/>
              <a:ext cx="150233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5,94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42" name="Солнце 41">
            <a:hlinkClick r:id="rId2" action="ppaction://hlinksldjump"/>
          </p:cNvPr>
          <p:cNvSpPr/>
          <p:nvPr/>
        </p:nvSpPr>
        <p:spPr>
          <a:xfrm>
            <a:off x="7500958" y="428604"/>
            <a:ext cx="1200152" cy="135732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3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22222E-6 L 0.05503 -1.20347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-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71612"/>
            <a:ext cx="171424" cy="22700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128566" cy="542932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grpSp>
        <p:nvGrpSpPr>
          <p:cNvPr id="5" name="Группа 32"/>
          <p:cNvGrpSpPr/>
          <p:nvPr/>
        </p:nvGrpSpPr>
        <p:grpSpPr>
          <a:xfrm>
            <a:off x="2000232" y="0"/>
            <a:ext cx="5214974" cy="2143140"/>
            <a:chOff x="2000232" y="285728"/>
            <a:chExt cx="5214974" cy="2143140"/>
          </a:xfrm>
        </p:grpSpPr>
        <p:sp>
          <p:nvSpPr>
            <p:cNvPr id="31" name="Облако 30"/>
            <p:cNvSpPr/>
            <p:nvPr/>
          </p:nvSpPr>
          <p:spPr>
            <a:xfrm>
              <a:off x="2000232" y="285728"/>
              <a:ext cx="5214974" cy="214314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6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786050" y="714356"/>
              <a:ext cx="323357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7200" b="1" dirty="0" smtClean="0">
                  <a:solidFill>
                    <a:schemeClr val="bg1"/>
                  </a:solidFill>
                </a:rPr>
                <a:t>5,8 - 1,9</a:t>
              </a:r>
              <a:endParaRPr lang="ru-RU" sz="7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Группа 36"/>
          <p:cNvGrpSpPr/>
          <p:nvPr/>
        </p:nvGrpSpPr>
        <p:grpSpPr>
          <a:xfrm>
            <a:off x="4500562" y="2285992"/>
            <a:ext cx="1451944" cy="2974678"/>
            <a:chOff x="857224" y="3883322"/>
            <a:chExt cx="1451944" cy="2974678"/>
          </a:xfrm>
        </p:grpSpPr>
        <p:grpSp>
          <p:nvGrpSpPr>
            <p:cNvPr id="7" name="Группа 14"/>
            <p:cNvGrpSpPr/>
            <p:nvPr/>
          </p:nvGrpSpPr>
          <p:grpSpPr>
            <a:xfrm>
              <a:off x="857224" y="3883322"/>
              <a:ext cx="1357322" cy="2974678"/>
              <a:chOff x="2571736" y="500042"/>
              <a:chExt cx="1357322" cy="2974678"/>
            </a:xfrm>
            <a:solidFill>
              <a:srgbClr val="FF0000"/>
            </a:solidFill>
          </p:grpSpPr>
          <p:grpSp>
            <p:nvGrpSpPr>
              <p:cNvPr id="8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4" name="Овал 3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" name="Полилиния 11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" name="Полилиния 1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928662" y="4357694"/>
              <a:ext cx="13805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dirty="0" smtClean="0">
                  <a:solidFill>
                    <a:schemeClr val="bg1"/>
                  </a:solidFill>
                  <a:latin typeface="Arial Black" pitchFamily="34" charset="0"/>
                </a:rPr>
                <a:t>6,17</a:t>
              </a:r>
              <a:endParaRPr lang="ru-RU" sz="40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Группа 35"/>
          <p:cNvGrpSpPr/>
          <p:nvPr/>
        </p:nvGrpSpPr>
        <p:grpSpPr>
          <a:xfrm rot="19185397">
            <a:off x="2540947" y="3393872"/>
            <a:ext cx="1357322" cy="2974678"/>
            <a:chOff x="2714612" y="3714752"/>
            <a:chExt cx="1357322" cy="2974678"/>
          </a:xfrm>
        </p:grpSpPr>
        <p:grpSp>
          <p:nvGrpSpPr>
            <p:cNvPr id="10" name="Группа 15"/>
            <p:cNvGrpSpPr/>
            <p:nvPr/>
          </p:nvGrpSpPr>
          <p:grpSpPr>
            <a:xfrm>
              <a:off x="2714612" y="3714752"/>
              <a:ext cx="1357322" cy="2974678"/>
              <a:chOff x="2571736" y="500042"/>
              <a:chExt cx="1357322" cy="2974678"/>
            </a:xfrm>
          </p:grpSpPr>
          <p:grpSp>
            <p:nvGrpSpPr>
              <p:cNvPr id="11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</p:grpSpPr>
            <p:sp>
              <p:nvSpPr>
                <p:cNvPr id="19" name="Овал 1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8" name="Полилиния 1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2831526" y="4286255"/>
              <a:ext cx="11256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3,9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4" name="Группа 38"/>
          <p:cNvGrpSpPr/>
          <p:nvPr/>
        </p:nvGrpSpPr>
        <p:grpSpPr>
          <a:xfrm rot="20889047">
            <a:off x="3569882" y="3037339"/>
            <a:ext cx="1357322" cy="2904763"/>
            <a:chOff x="4485893" y="4141857"/>
            <a:chExt cx="1357322" cy="2904763"/>
          </a:xfrm>
        </p:grpSpPr>
        <p:grpSp>
          <p:nvGrpSpPr>
            <p:cNvPr id="15" name="Группа 20"/>
            <p:cNvGrpSpPr/>
            <p:nvPr/>
          </p:nvGrpSpPr>
          <p:grpSpPr>
            <a:xfrm>
              <a:off x="4485893" y="4141857"/>
              <a:ext cx="1357322" cy="2904763"/>
              <a:chOff x="2557067" y="569957"/>
              <a:chExt cx="1357322" cy="2904763"/>
            </a:xfrm>
            <a:solidFill>
              <a:srgbClr val="00B050"/>
            </a:solidFill>
          </p:grpSpPr>
          <p:grpSp>
            <p:nvGrpSpPr>
              <p:cNvPr id="16" name="Группа 13"/>
              <p:cNvGrpSpPr/>
              <p:nvPr/>
            </p:nvGrpSpPr>
            <p:grpSpPr>
              <a:xfrm>
                <a:off x="2557067" y="569957"/>
                <a:ext cx="1357322" cy="1978971"/>
                <a:chOff x="2557067" y="569957"/>
                <a:chExt cx="1357322" cy="1978971"/>
              </a:xfrm>
              <a:grpFill/>
            </p:grpSpPr>
            <p:sp>
              <p:nvSpPr>
                <p:cNvPr id="24" name="Овал 23"/>
                <p:cNvSpPr/>
                <p:nvPr/>
              </p:nvSpPr>
              <p:spPr>
                <a:xfrm>
                  <a:off x="2557067" y="569957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Полилиния 24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3" name="Полилиния 22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4729199" y="4633563"/>
              <a:ext cx="95410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 smtClean="0">
                  <a:solidFill>
                    <a:schemeClr val="bg1"/>
                  </a:solidFill>
                  <a:latin typeface="Arial Black" pitchFamily="34" charset="0"/>
                </a:rPr>
                <a:t>4,8</a:t>
              </a:r>
              <a:endParaRPr lang="ru-RU" sz="36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7" name="Группа 40"/>
          <p:cNvGrpSpPr/>
          <p:nvPr/>
        </p:nvGrpSpPr>
        <p:grpSpPr>
          <a:xfrm rot="1323839">
            <a:off x="4866691" y="3360692"/>
            <a:ext cx="1357322" cy="2974678"/>
            <a:chOff x="6715140" y="3883322"/>
            <a:chExt cx="1357322" cy="2974678"/>
          </a:xfrm>
        </p:grpSpPr>
        <p:grpSp>
          <p:nvGrpSpPr>
            <p:cNvPr id="21" name="Группа 25"/>
            <p:cNvGrpSpPr/>
            <p:nvPr/>
          </p:nvGrpSpPr>
          <p:grpSpPr>
            <a:xfrm>
              <a:off x="6715140" y="3883322"/>
              <a:ext cx="1357322" cy="2974678"/>
              <a:chOff x="2571736" y="500042"/>
              <a:chExt cx="1357322" cy="2974678"/>
            </a:xfrm>
            <a:solidFill>
              <a:schemeClr val="accent4"/>
            </a:solidFill>
          </p:grpSpPr>
          <p:grpSp>
            <p:nvGrpSpPr>
              <p:cNvPr id="22" name="Группа 13"/>
              <p:cNvGrpSpPr/>
              <p:nvPr/>
            </p:nvGrpSpPr>
            <p:grpSpPr>
              <a:xfrm>
                <a:off x="2571736" y="500042"/>
                <a:ext cx="1357322" cy="2048886"/>
                <a:chOff x="2571736" y="500042"/>
                <a:chExt cx="1357322" cy="2048886"/>
              </a:xfrm>
              <a:grpFill/>
            </p:grpSpPr>
            <p:sp>
              <p:nvSpPr>
                <p:cNvPr id="29" name="Овал 28"/>
                <p:cNvSpPr/>
                <p:nvPr/>
              </p:nvSpPr>
              <p:spPr>
                <a:xfrm>
                  <a:off x="2571736" y="500042"/>
                  <a:ext cx="1357322" cy="1785950"/>
                </a:xfrm>
                <a:prstGeom prst="ellipse">
                  <a:avLst/>
                </a:prstGeom>
                <a:grp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Полилиния 29"/>
                <p:cNvSpPr/>
                <p:nvPr/>
              </p:nvSpPr>
              <p:spPr>
                <a:xfrm>
                  <a:off x="3107411" y="2286000"/>
                  <a:ext cx="431317" cy="262928"/>
                </a:xfrm>
                <a:custGeom>
                  <a:avLst/>
                  <a:gdLst>
                    <a:gd name="connsiteX0" fmla="*/ 74701 w 431317"/>
                    <a:gd name="connsiteY0" fmla="*/ 36576 h 262928"/>
                    <a:gd name="connsiteX1" fmla="*/ 47269 w 431317"/>
                    <a:gd name="connsiteY1" fmla="*/ 164592 h 262928"/>
                    <a:gd name="connsiteX2" fmla="*/ 28981 w 431317"/>
                    <a:gd name="connsiteY2" fmla="*/ 192024 h 262928"/>
                    <a:gd name="connsiteX3" fmla="*/ 10693 w 431317"/>
                    <a:gd name="connsiteY3" fmla="*/ 246888 h 262928"/>
                    <a:gd name="connsiteX4" fmla="*/ 47269 w 431317"/>
                    <a:gd name="connsiteY4" fmla="*/ 192024 h 262928"/>
                    <a:gd name="connsiteX5" fmla="*/ 120421 w 431317"/>
                    <a:gd name="connsiteY5" fmla="*/ 228600 h 262928"/>
                    <a:gd name="connsiteX6" fmla="*/ 156997 w 431317"/>
                    <a:gd name="connsiteY6" fmla="*/ 219456 h 262928"/>
                    <a:gd name="connsiteX7" fmla="*/ 202717 w 431317"/>
                    <a:gd name="connsiteY7" fmla="*/ 173736 h 262928"/>
                    <a:gd name="connsiteX8" fmla="*/ 211861 w 431317"/>
                    <a:gd name="connsiteY8" fmla="*/ 210312 h 262928"/>
                    <a:gd name="connsiteX9" fmla="*/ 239293 w 431317"/>
                    <a:gd name="connsiteY9" fmla="*/ 246888 h 262928"/>
                    <a:gd name="connsiteX10" fmla="*/ 285013 w 431317"/>
                    <a:gd name="connsiteY10" fmla="*/ 237744 h 262928"/>
                    <a:gd name="connsiteX11" fmla="*/ 330733 w 431317"/>
                    <a:gd name="connsiteY11" fmla="*/ 192024 h 262928"/>
                    <a:gd name="connsiteX12" fmla="*/ 403885 w 431317"/>
                    <a:gd name="connsiteY12" fmla="*/ 219456 h 262928"/>
                    <a:gd name="connsiteX13" fmla="*/ 431317 w 431317"/>
                    <a:gd name="connsiteY13" fmla="*/ 210312 h 262928"/>
                    <a:gd name="connsiteX14" fmla="*/ 394741 w 431317"/>
                    <a:gd name="connsiteY14" fmla="*/ 155448 h 262928"/>
                    <a:gd name="connsiteX15" fmla="*/ 349021 w 431317"/>
                    <a:gd name="connsiteY15" fmla="*/ 91440 h 262928"/>
                    <a:gd name="connsiteX16" fmla="*/ 339877 w 431317"/>
                    <a:gd name="connsiteY16" fmla="*/ 64008 h 262928"/>
                    <a:gd name="connsiteX17" fmla="*/ 321589 w 431317"/>
                    <a:gd name="connsiteY17" fmla="*/ 36576 h 262928"/>
                    <a:gd name="connsiteX18" fmla="*/ 312445 w 431317"/>
                    <a:gd name="connsiteY18" fmla="*/ 0 h 2629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31317" h="262928">
                      <a:moveTo>
                        <a:pt x="74701" y="36576"/>
                      </a:moveTo>
                      <a:cubicBezTo>
                        <a:pt x="66379" y="119797"/>
                        <a:pt x="78287" y="110311"/>
                        <a:pt x="47269" y="164592"/>
                      </a:cubicBezTo>
                      <a:cubicBezTo>
                        <a:pt x="41817" y="174134"/>
                        <a:pt x="33444" y="181981"/>
                        <a:pt x="28981" y="192024"/>
                      </a:cubicBezTo>
                      <a:cubicBezTo>
                        <a:pt x="21152" y="209640"/>
                        <a:pt x="0" y="262928"/>
                        <a:pt x="10693" y="246888"/>
                      </a:cubicBezTo>
                      <a:lnTo>
                        <a:pt x="47269" y="192024"/>
                      </a:lnTo>
                      <a:cubicBezTo>
                        <a:pt x="68888" y="206437"/>
                        <a:pt x="93578" y="225617"/>
                        <a:pt x="120421" y="228600"/>
                      </a:cubicBezTo>
                      <a:cubicBezTo>
                        <a:pt x="132911" y="229988"/>
                        <a:pt x="144805" y="222504"/>
                        <a:pt x="156997" y="219456"/>
                      </a:cubicBezTo>
                      <a:cubicBezTo>
                        <a:pt x="160045" y="214884"/>
                        <a:pt x="187477" y="166116"/>
                        <a:pt x="202717" y="173736"/>
                      </a:cubicBezTo>
                      <a:cubicBezTo>
                        <a:pt x="213957" y="179356"/>
                        <a:pt x="206241" y="199072"/>
                        <a:pt x="211861" y="210312"/>
                      </a:cubicBezTo>
                      <a:cubicBezTo>
                        <a:pt x="218677" y="223943"/>
                        <a:pt x="230149" y="234696"/>
                        <a:pt x="239293" y="246888"/>
                      </a:cubicBezTo>
                      <a:cubicBezTo>
                        <a:pt x="254533" y="243840"/>
                        <a:pt x="272366" y="246777"/>
                        <a:pt x="285013" y="237744"/>
                      </a:cubicBezTo>
                      <a:cubicBezTo>
                        <a:pt x="383882" y="167124"/>
                        <a:pt x="236438" y="223456"/>
                        <a:pt x="330733" y="192024"/>
                      </a:cubicBezTo>
                      <a:cubicBezTo>
                        <a:pt x="359112" y="210943"/>
                        <a:pt x="364338" y="219456"/>
                        <a:pt x="403885" y="219456"/>
                      </a:cubicBezTo>
                      <a:cubicBezTo>
                        <a:pt x="413524" y="219456"/>
                        <a:pt x="422173" y="213360"/>
                        <a:pt x="431317" y="210312"/>
                      </a:cubicBezTo>
                      <a:cubicBezTo>
                        <a:pt x="367479" y="146474"/>
                        <a:pt x="430030" y="217203"/>
                        <a:pt x="394741" y="155448"/>
                      </a:cubicBezTo>
                      <a:cubicBezTo>
                        <a:pt x="378173" y="126455"/>
                        <a:pt x="363173" y="119745"/>
                        <a:pt x="349021" y="91440"/>
                      </a:cubicBezTo>
                      <a:cubicBezTo>
                        <a:pt x="344710" y="82819"/>
                        <a:pt x="344188" y="72629"/>
                        <a:pt x="339877" y="64008"/>
                      </a:cubicBezTo>
                      <a:cubicBezTo>
                        <a:pt x="334962" y="54178"/>
                        <a:pt x="326504" y="46406"/>
                        <a:pt x="321589" y="36576"/>
                      </a:cubicBezTo>
                      <a:cubicBezTo>
                        <a:pt x="311481" y="16360"/>
                        <a:pt x="312445" y="15586"/>
                        <a:pt x="312445" y="0"/>
                      </a:cubicBezTo>
                    </a:path>
                  </a:pathLst>
                </a:custGeom>
                <a:grpFill/>
                <a:ln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8" name="Полилиния 27"/>
              <p:cNvSpPr/>
              <p:nvPr/>
            </p:nvSpPr>
            <p:spPr>
              <a:xfrm>
                <a:off x="3069658" y="2505456"/>
                <a:ext cx="305294" cy="969264"/>
              </a:xfrm>
              <a:custGeom>
                <a:avLst/>
                <a:gdLst>
                  <a:gd name="connsiteX0" fmla="*/ 286190 w 305294"/>
                  <a:gd name="connsiteY0" fmla="*/ 0 h 969264"/>
                  <a:gd name="connsiteX1" fmla="*/ 286190 w 305294"/>
                  <a:gd name="connsiteY1" fmla="*/ 91440 h 969264"/>
                  <a:gd name="connsiteX2" fmla="*/ 258758 w 305294"/>
                  <a:gd name="connsiteY2" fmla="*/ 118872 h 969264"/>
                  <a:gd name="connsiteX3" fmla="*/ 213038 w 305294"/>
                  <a:gd name="connsiteY3" fmla="*/ 164592 h 969264"/>
                  <a:gd name="connsiteX4" fmla="*/ 203894 w 305294"/>
                  <a:gd name="connsiteY4" fmla="*/ 192024 h 969264"/>
                  <a:gd name="connsiteX5" fmla="*/ 185606 w 305294"/>
                  <a:gd name="connsiteY5" fmla="*/ 228600 h 969264"/>
                  <a:gd name="connsiteX6" fmla="*/ 176462 w 305294"/>
                  <a:gd name="connsiteY6" fmla="*/ 384048 h 969264"/>
                  <a:gd name="connsiteX7" fmla="*/ 167318 w 305294"/>
                  <a:gd name="connsiteY7" fmla="*/ 411480 h 969264"/>
                  <a:gd name="connsiteX8" fmla="*/ 139886 w 305294"/>
                  <a:gd name="connsiteY8" fmla="*/ 438912 h 969264"/>
                  <a:gd name="connsiteX9" fmla="*/ 130742 w 305294"/>
                  <a:gd name="connsiteY9" fmla="*/ 466344 h 969264"/>
                  <a:gd name="connsiteX10" fmla="*/ 94166 w 305294"/>
                  <a:gd name="connsiteY10" fmla="*/ 530352 h 969264"/>
                  <a:gd name="connsiteX11" fmla="*/ 85022 w 305294"/>
                  <a:gd name="connsiteY11" fmla="*/ 777240 h 969264"/>
                  <a:gd name="connsiteX12" fmla="*/ 66734 w 305294"/>
                  <a:gd name="connsiteY12" fmla="*/ 804672 h 969264"/>
                  <a:gd name="connsiteX13" fmla="*/ 57590 w 305294"/>
                  <a:gd name="connsiteY13" fmla="*/ 841248 h 969264"/>
                  <a:gd name="connsiteX14" fmla="*/ 30158 w 305294"/>
                  <a:gd name="connsiteY14" fmla="*/ 886968 h 969264"/>
                  <a:gd name="connsiteX15" fmla="*/ 21014 w 305294"/>
                  <a:gd name="connsiteY15" fmla="*/ 914400 h 969264"/>
                  <a:gd name="connsiteX16" fmla="*/ 2726 w 305294"/>
                  <a:gd name="connsiteY16" fmla="*/ 969264 h 96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05294" h="969264">
                    <a:moveTo>
                      <a:pt x="286190" y="0"/>
                    </a:moveTo>
                    <a:cubicBezTo>
                      <a:pt x="298305" y="36345"/>
                      <a:pt x="305294" y="43680"/>
                      <a:pt x="286190" y="91440"/>
                    </a:cubicBezTo>
                    <a:cubicBezTo>
                      <a:pt x="281387" y="103447"/>
                      <a:pt x="267037" y="108938"/>
                      <a:pt x="258758" y="118872"/>
                    </a:cubicBezTo>
                    <a:cubicBezTo>
                      <a:pt x="220658" y="164592"/>
                      <a:pt x="263330" y="131064"/>
                      <a:pt x="213038" y="164592"/>
                    </a:cubicBezTo>
                    <a:cubicBezTo>
                      <a:pt x="209990" y="173736"/>
                      <a:pt x="207691" y="183165"/>
                      <a:pt x="203894" y="192024"/>
                    </a:cubicBezTo>
                    <a:cubicBezTo>
                      <a:pt x="198524" y="204553"/>
                      <a:pt x="187534" y="215106"/>
                      <a:pt x="185606" y="228600"/>
                    </a:cubicBezTo>
                    <a:cubicBezTo>
                      <a:pt x="178265" y="279984"/>
                      <a:pt x="181627" y="332400"/>
                      <a:pt x="176462" y="384048"/>
                    </a:cubicBezTo>
                    <a:cubicBezTo>
                      <a:pt x="175503" y="393639"/>
                      <a:pt x="172665" y="403460"/>
                      <a:pt x="167318" y="411480"/>
                    </a:cubicBezTo>
                    <a:cubicBezTo>
                      <a:pt x="160145" y="422240"/>
                      <a:pt x="149030" y="429768"/>
                      <a:pt x="139886" y="438912"/>
                    </a:cubicBezTo>
                    <a:cubicBezTo>
                      <a:pt x="136838" y="448056"/>
                      <a:pt x="134539" y="457485"/>
                      <a:pt x="130742" y="466344"/>
                    </a:cubicBezTo>
                    <a:cubicBezTo>
                      <a:pt x="116820" y="498828"/>
                      <a:pt x="112532" y="502802"/>
                      <a:pt x="94166" y="530352"/>
                    </a:cubicBezTo>
                    <a:cubicBezTo>
                      <a:pt x="91118" y="612648"/>
                      <a:pt x="93216" y="695296"/>
                      <a:pt x="85022" y="777240"/>
                    </a:cubicBezTo>
                    <a:cubicBezTo>
                      <a:pt x="83928" y="788175"/>
                      <a:pt x="71063" y="794571"/>
                      <a:pt x="66734" y="804672"/>
                    </a:cubicBezTo>
                    <a:cubicBezTo>
                      <a:pt x="61784" y="816223"/>
                      <a:pt x="62694" y="829764"/>
                      <a:pt x="57590" y="841248"/>
                    </a:cubicBezTo>
                    <a:cubicBezTo>
                      <a:pt x="50372" y="857489"/>
                      <a:pt x="38106" y="871072"/>
                      <a:pt x="30158" y="886968"/>
                    </a:cubicBezTo>
                    <a:cubicBezTo>
                      <a:pt x="25847" y="895589"/>
                      <a:pt x="24811" y="905541"/>
                      <a:pt x="21014" y="914400"/>
                    </a:cubicBezTo>
                    <a:cubicBezTo>
                      <a:pt x="0" y="963433"/>
                      <a:pt x="2726" y="934212"/>
                      <a:pt x="2726" y="969264"/>
                    </a:cubicBezTo>
                  </a:path>
                </a:pathLst>
              </a:custGeom>
              <a:grpFill/>
              <a:ln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6858016" y="4429133"/>
              <a:ext cx="11256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bg1"/>
                  </a:solidFill>
                  <a:latin typeface="Arial Black" pitchFamily="34" charset="0"/>
                </a:rPr>
                <a:t>4,1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42" name="Солнце 41">
            <a:hlinkClick r:id="rId2" action="ppaction://hlinksldjump"/>
          </p:cNvPr>
          <p:cNvSpPr/>
          <p:nvPr/>
        </p:nvSpPr>
        <p:spPr>
          <a:xfrm>
            <a:off x="7500958" y="428604"/>
            <a:ext cx="1200152" cy="135732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85185E-6 C 0.00382 -0.00903 0.00243 -0.00416 0.00382 -0.01782 C 0.00486 -0.02639 0.00642 -0.04352 0.00642 -0.04329 C 0.00677 -0.1044 0.00712 -0.16528 0.00781 -0.22592 C 0.00816 -0.26296 0.00468 -0.35949 0.021 -0.39467 C 0.02205 -0.40694 0.0243 -0.41944 0.03021 -0.42847 C 0.03229 -0.43819 0.0342 -0.44815 0.03663 -0.45787 C 0.0401 -0.51805 0.04305 -0.58287 0.05642 -0.64028 C 0.05746 -0.65023 0.05955 -0.67338 0.06441 -0.67986 C 0.06528 -0.69352 0.06545 -0.70393 0.06962 -0.71574 C 0.07309 -0.76157 0.08541 -0.80648 0.09062 -0.85231 C 0.09288 -0.87037 0.09184 -0.89004 0.09843 -0.90579 C 0.10087 -0.91875 0.10399 -0.93194 0.10642 -0.94537 C 0.11041 -0.96944 0.1118 -0.99467 0.11423 -1.01898 C 0.11562 -1.03241 0.11823 -1.04676 0.11823 -1.06041 " pathEditMode="relative" rAng="0" ptsTypes="ffffffffffffffA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-5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8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296</Words>
  <Application>Microsoft Office PowerPoint</Application>
  <PresentationFormat>Экран (4:3)</PresentationFormat>
  <Paragraphs>217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дом</cp:lastModifiedBy>
  <cp:revision>41</cp:revision>
  <dcterms:created xsi:type="dcterms:W3CDTF">2013-06-26T19:07:10Z</dcterms:created>
  <dcterms:modified xsi:type="dcterms:W3CDTF">2013-07-12T08:11:58Z</dcterms:modified>
</cp:coreProperties>
</file>