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57" r:id="rId6"/>
    <p:sldId id="259" r:id="rId7"/>
    <p:sldId id="262" r:id="rId8"/>
    <p:sldId id="260" r:id="rId9"/>
    <p:sldId id="263" r:id="rId10"/>
    <p:sldId id="264" r:id="rId11"/>
    <p:sldId id="265" r:id="rId12"/>
    <p:sldId id="268" r:id="rId13"/>
    <p:sldId id="267" r:id="rId14"/>
    <p:sldId id="266" r:id="rId15"/>
    <p:sldId id="269" r:id="rId16"/>
    <p:sldId id="272" r:id="rId17"/>
    <p:sldId id="271" r:id="rId18"/>
    <p:sldId id="276" r:id="rId19"/>
    <p:sldId id="277" r:id="rId20"/>
    <p:sldId id="273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4660"/>
  </p:normalViewPr>
  <p:slideViewPr>
    <p:cSldViewPr>
      <p:cViewPr varScale="1">
        <p:scale>
          <a:sx n="96" d="100"/>
          <a:sy n="96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434112-1C10-44A4-8985-B2097C5B1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958D-359B-42AA-9D1F-5A9232266B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EE65-796E-471E-A93C-67474040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371600" y="764704"/>
            <a:ext cx="7772400" cy="2016224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ИГРЫ ЮНЫХ ЭРУДИТОВ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по теме: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«О Спорт, ты- Мир»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9744" y="5872163"/>
            <a:ext cx="2304256" cy="985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Разработала методист МБОУ ДОД ЦДОД г. Димитровграда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Крупина Наталья Владимировна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2700808" y="5877272"/>
            <a:ext cx="806489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Февраль  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2013г.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Sport_London_2012_Olympic_Games_Olympic_Rings_034456_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924944"/>
            <a:ext cx="8136904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0014-014-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94664" cy="121138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er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</a:blip>
          <a:stretch>
            <a:fillRect/>
          </a:stretch>
        </p:blipFill>
        <p:spPr>
          <a:xfrm rot="697984">
            <a:off x="1987913" y="175985"/>
            <a:ext cx="1829306" cy="937237"/>
          </a:xfrm>
          <a:prstGeom prst="rect">
            <a:avLst/>
          </a:prstGeom>
        </p:spPr>
      </p:pic>
      <p:pic>
        <p:nvPicPr>
          <p:cNvPr id="9" name="Рисунок 8" descr="11a4afb1327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8365"/>
            <a:ext cx="1656184" cy="12421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8144" y="-459432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-459432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Рисунок 11" descr="1294955101_leg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0"/>
            <a:ext cx="1224136" cy="11484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668344" y="404664"/>
            <a:ext cx="4491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404664"/>
            <a:ext cx="4491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4320" y="-307032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242088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Рисунок 32" descr="5bbcb2c88591603d94f2fc2d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492896"/>
            <a:ext cx="2520280" cy="149128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43608" y="1844824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5" name="Рисунок 34" descr="do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204864"/>
            <a:ext cx="2232248" cy="201622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228184" y="1628800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4797152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" name="Рисунок 38" descr="iCA9PXB8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608" y="5445223"/>
            <a:ext cx="1920215" cy="86409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987824" y="5085184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" name="Рисунок 40" descr="87872634_large_91403546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5157192"/>
            <a:ext cx="1307979" cy="130797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932040" y="5013176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5013176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4" name="Рисунок 43" descr="75173708_large_multpictnarodru11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5301208"/>
            <a:ext cx="1800200" cy="1405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25" grpId="0"/>
      <p:bldP spid="34" grpId="0"/>
      <p:bldP spid="36" grpId="0"/>
      <p:bldP spid="40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Содержимое 11" descr="image0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628800"/>
            <a:ext cx="2770202" cy="2212127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93305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254" y="188640"/>
            <a:ext cx="4987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КЕРЛИНГ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916832"/>
            <a:ext cx="4902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АЙКИДО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005064"/>
            <a:ext cx="5611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СТРЕЛЬБА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main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0"/>
            <a:ext cx="1803475" cy="1985477"/>
          </a:xfrm>
          <a:prstGeom prst="rect">
            <a:avLst/>
          </a:prstGeom>
        </p:spPr>
      </p:pic>
      <p:pic>
        <p:nvPicPr>
          <p:cNvPr id="14" name="Рисунок 13" descr="item_504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365104"/>
            <a:ext cx="3101330" cy="227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70832" y="1197496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5 Задание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8" name="WordArt 5"/>
          <p:cNvSpPr>
            <a:spLocks noGrp="1" noChangeArrowheads="1" noChangeShapeType="1" noTextEdit="1"/>
          </p:cNvSpPr>
          <p:nvPr/>
        </p:nvSpPr>
        <p:spPr bwMode="auto">
          <a:xfrm>
            <a:off x="1547664" y="3501008"/>
            <a:ext cx="7192888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г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м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Т а к а я   в о т</a:t>
            </a: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м е т и к а 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The%20Olympics_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167083"/>
            <a:ext cx="3744416" cy="2808312"/>
          </a:xfrm>
        </p:spPr>
      </p:pic>
      <p:sp>
        <p:nvSpPr>
          <p:cNvPr id="6" name="Прямоугольник 5"/>
          <p:cNvSpPr/>
          <p:nvPr/>
        </p:nvSpPr>
        <p:spPr>
          <a:xfrm>
            <a:off x="-540568" y="332656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 + ТАЛОН =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68560" y="980728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РАТЬ + ВАР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40568" y="1844824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ТРЕЛЬ + БАС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40568" y="2636912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ЛОБ + ТИНА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4544" y="3284984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 + КИНО=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4544" y="4077072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МИРТ + ПЛАН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96552" y="4941168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СИТО + ДАН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96552" y="5661248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МЕЧ + ПИОН =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4283968" y="47667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4932040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5580112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6228184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876256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7524328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/>
          <p:cNvSpPr/>
          <p:nvPr/>
        </p:nvSpPr>
        <p:spPr>
          <a:xfrm>
            <a:off x="8172400" y="4046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635896" y="404664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3923928" y="112474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4644008" y="1124744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5436096" y="1124744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6084168" y="112474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6804248" y="112474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476041" y="1109723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1 33"/>
          <p:cNvSpPr/>
          <p:nvPr/>
        </p:nvSpPr>
        <p:spPr>
          <a:xfrm>
            <a:off x="8100392" y="112474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но 1 34"/>
          <p:cNvSpPr/>
          <p:nvPr/>
        </p:nvSpPr>
        <p:spPr>
          <a:xfrm>
            <a:off x="4355976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1 35"/>
          <p:cNvSpPr/>
          <p:nvPr/>
        </p:nvSpPr>
        <p:spPr>
          <a:xfrm>
            <a:off x="5004048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но 1 36"/>
          <p:cNvSpPr/>
          <p:nvPr/>
        </p:nvSpPr>
        <p:spPr>
          <a:xfrm>
            <a:off x="5652120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1 37"/>
          <p:cNvSpPr/>
          <p:nvPr/>
        </p:nvSpPr>
        <p:spPr>
          <a:xfrm>
            <a:off x="6300192" y="1844824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1 38"/>
          <p:cNvSpPr/>
          <p:nvPr/>
        </p:nvSpPr>
        <p:spPr>
          <a:xfrm>
            <a:off x="6948264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1 39"/>
          <p:cNvSpPr/>
          <p:nvPr/>
        </p:nvSpPr>
        <p:spPr>
          <a:xfrm>
            <a:off x="7596336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но 1 40"/>
          <p:cNvSpPr/>
          <p:nvPr/>
        </p:nvSpPr>
        <p:spPr>
          <a:xfrm>
            <a:off x="8244408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но 1 41"/>
          <p:cNvSpPr/>
          <p:nvPr/>
        </p:nvSpPr>
        <p:spPr>
          <a:xfrm>
            <a:off x="3635896" y="184482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но 1 42"/>
          <p:cNvSpPr/>
          <p:nvPr/>
        </p:nvSpPr>
        <p:spPr>
          <a:xfrm>
            <a:off x="3491880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но 1 43"/>
          <p:cNvSpPr/>
          <p:nvPr/>
        </p:nvSpPr>
        <p:spPr>
          <a:xfrm>
            <a:off x="4139952" y="2636912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ятно 1 44"/>
          <p:cNvSpPr/>
          <p:nvPr/>
        </p:nvSpPr>
        <p:spPr>
          <a:xfrm>
            <a:off x="4788024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но 1 45"/>
          <p:cNvSpPr/>
          <p:nvPr/>
        </p:nvSpPr>
        <p:spPr>
          <a:xfrm>
            <a:off x="5436096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но 1 46"/>
          <p:cNvSpPr/>
          <p:nvPr/>
        </p:nvSpPr>
        <p:spPr>
          <a:xfrm>
            <a:off x="6084168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но 1 47"/>
          <p:cNvSpPr/>
          <p:nvPr/>
        </p:nvSpPr>
        <p:spPr>
          <a:xfrm>
            <a:off x="6732240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но 1 48"/>
          <p:cNvSpPr/>
          <p:nvPr/>
        </p:nvSpPr>
        <p:spPr>
          <a:xfrm>
            <a:off x="7380312" y="263691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но 1 49"/>
          <p:cNvSpPr/>
          <p:nvPr/>
        </p:nvSpPr>
        <p:spPr>
          <a:xfrm>
            <a:off x="3851920" y="3356992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но 1 50"/>
          <p:cNvSpPr/>
          <p:nvPr/>
        </p:nvSpPr>
        <p:spPr>
          <a:xfrm>
            <a:off x="4499992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но 1 51"/>
          <p:cNvSpPr/>
          <p:nvPr/>
        </p:nvSpPr>
        <p:spPr>
          <a:xfrm>
            <a:off x="5148064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ятно 1 52"/>
          <p:cNvSpPr/>
          <p:nvPr/>
        </p:nvSpPr>
        <p:spPr>
          <a:xfrm>
            <a:off x="5796136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ятно 1 53"/>
          <p:cNvSpPr/>
          <p:nvPr/>
        </p:nvSpPr>
        <p:spPr>
          <a:xfrm>
            <a:off x="6372200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ятно 1 54"/>
          <p:cNvSpPr/>
          <p:nvPr/>
        </p:nvSpPr>
        <p:spPr>
          <a:xfrm>
            <a:off x="7092280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ятно 1 55"/>
          <p:cNvSpPr/>
          <p:nvPr/>
        </p:nvSpPr>
        <p:spPr>
          <a:xfrm>
            <a:off x="7740352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ятно 1 56"/>
          <p:cNvSpPr/>
          <p:nvPr/>
        </p:nvSpPr>
        <p:spPr>
          <a:xfrm>
            <a:off x="8316416" y="3356992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ятно 1 57"/>
          <p:cNvSpPr/>
          <p:nvPr/>
        </p:nvSpPr>
        <p:spPr>
          <a:xfrm>
            <a:off x="3995936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но 1 58"/>
          <p:cNvSpPr/>
          <p:nvPr/>
        </p:nvSpPr>
        <p:spPr>
          <a:xfrm>
            <a:off x="4572000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ятно 1 59"/>
          <p:cNvSpPr/>
          <p:nvPr/>
        </p:nvSpPr>
        <p:spPr>
          <a:xfrm>
            <a:off x="5148064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ятно 1 60"/>
          <p:cNvSpPr/>
          <p:nvPr/>
        </p:nvSpPr>
        <p:spPr>
          <a:xfrm>
            <a:off x="5724128" y="4149080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ятно 1 61"/>
          <p:cNvSpPr/>
          <p:nvPr/>
        </p:nvSpPr>
        <p:spPr>
          <a:xfrm>
            <a:off x="6372200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ятно 1 62"/>
          <p:cNvSpPr/>
          <p:nvPr/>
        </p:nvSpPr>
        <p:spPr>
          <a:xfrm>
            <a:off x="7020272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но 1 63"/>
          <p:cNvSpPr/>
          <p:nvPr/>
        </p:nvSpPr>
        <p:spPr>
          <a:xfrm>
            <a:off x="7596336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ятно 1 64"/>
          <p:cNvSpPr/>
          <p:nvPr/>
        </p:nvSpPr>
        <p:spPr>
          <a:xfrm>
            <a:off x="8172400" y="4149080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ятно 1 65"/>
          <p:cNvSpPr/>
          <p:nvPr/>
        </p:nvSpPr>
        <p:spPr>
          <a:xfrm>
            <a:off x="3635896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ятно 1 66"/>
          <p:cNvSpPr/>
          <p:nvPr/>
        </p:nvSpPr>
        <p:spPr>
          <a:xfrm>
            <a:off x="4283968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ятно 1 67"/>
          <p:cNvSpPr/>
          <p:nvPr/>
        </p:nvSpPr>
        <p:spPr>
          <a:xfrm>
            <a:off x="4932040" y="4941168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ятно 1 68"/>
          <p:cNvSpPr/>
          <p:nvPr/>
        </p:nvSpPr>
        <p:spPr>
          <a:xfrm>
            <a:off x="5580112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ятно 1 69"/>
          <p:cNvSpPr/>
          <p:nvPr/>
        </p:nvSpPr>
        <p:spPr>
          <a:xfrm>
            <a:off x="6156176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ятно 1 70"/>
          <p:cNvSpPr/>
          <p:nvPr/>
        </p:nvSpPr>
        <p:spPr>
          <a:xfrm>
            <a:off x="6732240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ятно 1 71"/>
          <p:cNvSpPr/>
          <p:nvPr/>
        </p:nvSpPr>
        <p:spPr>
          <a:xfrm>
            <a:off x="7380312" y="4941168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ятно 1 72"/>
          <p:cNvSpPr/>
          <p:nvPr/>
        </p:nvSpPr>
        <p:spPr>
          <a:xfrm>
            <a:off x="3707904" y="58052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ятно 1 73"/>
          <p:cNvSpPr/>
          <p:nvPr/>
        </p:nvSpPr>
        <p:spPr>
          <a:xfrm>
            <a:off x="4355976" y="58052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но 1 74"/>
          <p:cNvSpPr/>
          <p:nvPr/>
        </p:nvSpPr>
        <p:spPr>
          <a:xfrm>
            <a:off x="5004048" y="58052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ятно 1 75"/>
          <p:cNvSpPr/>
          <p:nvPr/>
        </p:nvSpPr>
        <p:spPr>
          <a:xfrm>
            <a:off x="5652120" y="58052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ятно 1 76"/>
          <p:cNvSpPr/>
          <p:nvPr/>
        </p:nvSpPr>
        <p:spPr>
          <a:xfrm>
            <a:off x="6300192" y="5733256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ятно 1 77"/>
          <p:cNvSpPr/>
          <p:nvPr/>
        </p:nvSpPr>
        <p:spPr>
          <a:xfrm>
            <a:off x="6948264" y="5805264"/>
            <a:ext cx="648072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ятно 1 78"/>
          <p:cNvSpPr/>
          <p:nvPr/>
        </p:nvSpPr>
        <p:spPr>
          <a:xfrm>
            <a:off x="7596336" y="5805264"/>
            <a:ext cx="648072" cy="72008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9912" y="4046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5976" y="47667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04048" y="404664"/>
            <a:ext cx="519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2120" y="404664"/>
            <a:ext cx="495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00192" y="404664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948264" y="332656"/>
            <a:ext cx="506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524328" y="404664"/>
            <a:ext cx="530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244408" y="404664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995936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716016" y="1052736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508104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156176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876256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596336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172400" y="112474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707904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5976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148064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796136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372200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092280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668344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388424" y="184482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563888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211960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860032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508104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156176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804248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452320" y="263691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923928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572000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292080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868144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44208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164288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812360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388424" y="3356992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139952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644008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220072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796136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444208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092280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668344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8244408" y="4149080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707904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283968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004048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724128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300192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804248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452320" y="4941168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779912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427984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5076056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724128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372200" y="5733256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7020272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7668344" y="5805264"/>
            <a:ext cx="437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6000"/>
                            </p:stCondLst>
                            <p:childTnLst>
                              <p:par>
                                <p:cTn id="3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70832" y="1197496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6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</a:t>
            </a:r>
          </a:p>
        </p:txBody>
      </p:sp>
      <p:sp>
        <p:nvSpPr>
          <p:cNvPr id="10" name="WordArt 5"/>
          <p:cNvSpPr>
            <a:spLocks noGrp="1" noChangeArrowheads="1" noChangeShapeType="1" noTextEdit="1"/>
          </p:cNvSpPr>
          <p:nvPr/>
        </p:nvSpPr>
        <p:spPr bwMode="auto">
          <a:xfrm>
            <a:off x="1979712" y="3573016"/>
            <a:ext cx="6400800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 а т е м а т и ч е с к о е </a:t>
            </a: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 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е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«З а г 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ч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м е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tem_506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472" y="1700808"/>
            <a:ext cx="1157432" cy="951409"/>
          </a:xfrm>
        </p:spPr>
      </p:pic>
      <p:pic>
        <p:nvPicPr>
          <p:cNvPr id="6" name="Рисунок 5" descr="sport0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628800"/>
            <a:ext cx="968896" cy="10657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1412776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60848"/>
            <a:ext cx="12466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stock-illustration-4345973-boy-playing-footb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852936"/>
            <a:ext cx="1371208" cy="1230479"/>
          </a:xfrm>
          <a:prstGeom prst="rect">
            <a:avLst/>
          </a:prstGeom>
        </p:spPr>
      </p:pic>
      <p:pic>
        <p:nvPicPr>
          <p:cNvPr id="10" name="Рисунок 9" descr="sport0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996952"/>
            <a:ext cx="1080181" cy="11881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20072" y="2708920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717032"/>
            <a:ext cx="12466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149080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Содержимое 4" descr="item_50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509120"/>
            <a:ext cx="1157432" cy="951409"/>
          </a:xfrm>
          <a:prstGeom prst="rect">
            <a:avLst/>
          </a:prstGeom>
        </p:spPr>
      </p:pic>
      <p:pic>
        <p:nvPicPr>
          <p:cNvPr id="15" name="Рисунок 14" descr="sport0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437112"/>
            <a:ext cx="968896" cy="106578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043608" y="5661248"/>
            <a:ext cx="5760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27584" y="5445224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Содержимое 4" descr="item_50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733256"/>
            <a:ext cx="1157432" cy="9514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7904" y="5445224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Рисунок 20" descr="stock-illustration-4345973-boy-playing-footb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5627521"/>
            <a:ext cx="1371208" cy="12304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68" y="0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Восстановите пример, заменив картинки цифрами.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1340768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5445224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4221088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1340768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80928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4293096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51720" y="2708920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5445224"/>
            <a:ext cx="814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8" grpId="0"/>
      <p:bldP spid="20" grpId="0"/>
      <p:bldP spid="24" grpId="0"/>
      <p:bldP spid="25" grpId="1"/>
      <p:bldP spid="26" grpId="1"/>
      <p:bldP spid="27" grpId="1"/>
      <p:bldP spid="28" grpId="1"/>
      <p:bldP spid="29" grpId="0"/>
      <p:bldP spid="30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70832" y="1197496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7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339752" y="3284984"/>
            <a:ext cx="5545138" cy="1976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  и  л  в  о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Н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 С  Т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Я  Щ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Й       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П  О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Т  С  М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Е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Н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175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9363" name="Group 451"/>
          <p:cNvGraphicFramePr>
            <a:graphicFrameLocks noGrp="1"/>
          </p:cNvGraphicFramePr>
          <p:nvPr>
            <p:ph idx="1"/>
          </p:nvPr>
        </p:nvGraphicFramePr>
        <p:xfrm>
          <a:off x="4211638" y="476250"/>
          <a:ext cx="4486275" cy="5473704"/>
        </p:xfrm>
        <a:graphic>
          <a:graphicData uri="http://schemas.openxmlformats.org/drawingml/2006/table">
            <a:tbl>
              <a:tblPr/>
              <a:tblGrid>
                <a:gridCol w="447675"/>
                <a:gridCol w="449262"/>
                <a:gridCol w="449263"/>
                <a:gridCol w="449262"/>
                <a:gridCol w="447675"/>
                <a:gridCol w="447675"/>
                <a:gridCol w="449263"/>
                <a:gridCol w="449262"/>
                <a:gridCol w="449263"/>
                <a:gridCol w="4476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364" name="Text Box 452"/>
          <p:cNvSpPr txBox="1">
            <a:spLocks noChangeArrowheads="1"/>
          </p:cNvSpPr>
          <p:nvPr/>
        </p:nvSpPr>
        <p:spPr bwMode="auto">
          <a:xfrm>
            <a:off x="4211638" y="4762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П</a:t>
            </a:r>
          </a:p>
        </p:txBody>
      </p:sp>
      <p:sp>
        <p:nvSpPr>
          <p:cNvPr id="39365" name="Text Box 453"/>
          <p:cNvSpPr txBox="1">
            <a:spLocks noChangeArrowheads="1"/>
          </p:cNvSpPr>
          <p:nvPr/>
        </p:nvSpPr>
        <p:spPr bwMode="auto">
          <a:xfrm>
            <a:off x="4643438" y="476250"/>
            <a:ext cx="41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366" name="Text Box 454"/>
          <p:cNvSpPr txBox="1">
            <a:spLocks noChangeArrowheads="1"/>
          </p:cNvSpPr>
          <p:nvPr/>
        </p:nvSpPr>
        <p:spPr bwMode="auto">
          <a:xfrm>
            <a:off x="5076825" y="476250"/>
            <a:ext cx="41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367" name="Text Box 455"/>
          <p:cNvSpPr txBox="1">
            <a:spLocks noChangeArrowheads="1"/>
          </p:cNvSpPr>
          <p:nvPr/>
        </p:nvSpPr>
        <p:spPr bwMode="auto">
          <a:xfrm>
            <a:off x="5580063" y="4762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368" name="Text Box 456"/>
          <p:cNvSpPr txBox="1">
            <a:spLocks noChangeArrowheads="1"/>
          </p:cNvSpPr>
          <p:nvPr/>
        </p:nvSpPr>
        <p:spPr bwMode="auto">
          <a:xfrm>
            <a:off x="6011863" y="476250"/>
            <a:ext cx="404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369" name="Text Box 457"/>
          <p:cNvSpPr txBox="1">
            <a:spLocks noChangeArrowheads="1"/>
          </p:cNvSpPr>
          <p:nvPr/>
        </p:nvSpPr>
        <p:spPr bwMode="auto">
          <a:xfrm>
            <a:off x="6443663" y="476250"/>
            <a:ext cx="39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70" name="Text Box 458"/>
          <p:cNvSpPr txBox="1">
            <a:spLocks noChangeArrowheads="1"/>
          </p:cNvSpPr>
          <p:nvPr/>
        </p:nvSpPr>
        <p:spPr bwMode="auto">
          <a:xfrm>
            <a:off x="6877050" y="47625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371" name="Text Box 459"/>
          <p:cNvSpPr txBox="1">
            <a:spLocks noChangeArrowheads="1"/>
          </p:cNvSpPr>
          <p:nvPr/>
        </p:nvSpPr>
        <p:spPr bwMode="auto">
          <a:xfrm>
            <a:off x="7380288" y="476250"/>
            <a:ext cx="36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372" name="Text Box 460"/>
          <p:cNvSpPr txBox="1">
            <a:spLocks noChangeArrowheads="1"/>
          </p:cNvSpPr>
          <p:nvPr/>
        </p:nvSpPr>
        <p:spPr bwMode="auto">
          <a:xfrm>
            <a:off x="7812088" y="476250"/>
            <a:ext cx="36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373" name="Text Box 461"/>
          <p:cNvSpPr txBox="1">
            <a:spLocks noChangeArrowheads="1"/>
          </p:cNvSpPr>
          <p:nvPr/>
        </p:nvSpPr>
        <p:spPr bwMode="auto">
          <a:xfrm>
            <a:off x="8172450" y="476250"/>
            <a:ext cx="51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374" name="Text Box 462"/>
          <p:cNvSpPr txBox="1">
            <a:spLocks noChangeArrowheads="1"/>
          </p:cNvSpPr>
          <p:nvPr/>
        </p:nvSpPr>
        <p:spPr bwMode="auto">
          <a:xfrm>
            <a:off x="4211638" y="10525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Н</a:t>
            </a:r>
          </a:p>
        </p:txBody>
      </p:sp>
      <p:sp>
        <p:nvSpPr>
          <p:cNvPr id="39375" name="Text Box 463"/>
          <p:cNvSpPr txBox="1">
            <a:spLocks noChangeArrowheads="1"/>
          </p:cNvSpPr>
          <p:nvPr/>
        </p:nvSpPr>
        <p:spPr bwMode="auto">
          <a:xfrm>
            <a:off x="4643438" y="1052513"/>
            <a:ext cx="37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376" name="Text Box 464"/>
          <p:cNvSpPr txBox="1">
            <a:spLocks noChangeArrowheads="1"/>
          </p:cNvSpPr>
          <p:nvPr/>
        </p:nvSpPr>
        <p:spPr bwMode="auto">
          <a:xfrm>
            <a:off x="5076825" y="1052513"/>
            <a:ext cx="40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377" name="Text Box 465"/>
          <p:cNvSpPr txBox="1">
            <a:spLocks noChangeArrowheads="1"/>
          </p:cNvSpPr>
          <p:nvPr/>
        </p:nvSpPr>
        <p:spPr bwMode="auto">
          <a:xfrm>
            <a:off x="5508625" y="1052513"/>
            <a:ext cx="427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378" name="Text Box 466"/>
          <p:cNvSpPr txBox="1">
            <a:spLocks noChangeArrowheads="1"/>
          </p:cNvSpPr>
          <p:nvPr/>
        </p:nvSpPr>
        <p:spPr bwMode="auto">
          <a:xfrm>
            <a:off x="5940425" y="10525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У</a:t>
            </a:r>
          </a:p>
        </p:txBody>
      </p:sp>
      <p:sp>
        <p:nvSpPr>
          <p:cNvPr id="39379" name="Text Box 467"/>
          <p:cNvSpPr txBox="1">
            <a:spLocks noChangeArrowheads="1"/>
          </p:cNvSpPr>
          <p:nvPr/>
        </p:nvSpPr>
        <p:spPr bwMode="auto">
          <a:xfrm>
            <a:off x="6443663" y="105251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380" name="Text Box 468"/>
          <p:cNvSpPr txBox="1">
            <a:spLocks noChangeArrowheads="1"/>
          </p:cNvSpPr>
          <p:nvPr/>
        </p:nvSpPr>
        <p:spPr bwMode="auto">
          <a:xfrm>
            <a:off x="6877050" y="1052513"/>
            <a:ext cx="41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381" name="Text Box 469"/>
          <p:cNvSpPr txBox="1">
            <a:spLocks noChangeArrowheads="1"/>
          </p:cNvSpPr>
          <p:nvPr/>
        </p:nvSpPr>
        <p:spPr bwMode="auto">
          <a:xfrm>
            <a:off x="7308850" y="1052513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382" name="Text Box 470"/>
          <p:cNvSpPr txBox="1">
            <a:spLocks noChangeArrowheads="1"/>
          </p:cNvSpPr>
          <p:nvPr/>
        </p:nvSpPr>
        <p:spPr bwMode="auto">
          <a:xfrm>
            <a:off x="7740650" y="10525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П</a:t>
            </a:r>
          </a:p>
        </p:txBody>
      </p:sp>
      <p:sp>
        <p:nvSpPr>
          <p:cNvPr id="39383" name="Text Box 471"/>
          <p:cNvSpPr txBox="1">
            <a:spLocks noChangeArrowheads="1"/>
          </p:cNvSpPr>
          <p:nvPr/>
        </p:nvSpPr>
        <p:spPr bwMode="auto">
          <a:xfrm>
            <a:off x="8243888" y="1052513"/>
            <a:ext cx="37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Б</a:t>
            </a:r>
          </a:p>
        </p:txBody>
      </p:sp>
      <p:sp>
        <p:nvSpPr>
          <p:cNvPr id="39384" name="Text Box 472"/>
          <p:cNvSpPr txBox="1">
            <a:spLocks noChangeArrowheads="1"/>
          </p:cNvSpPr>
          <p:nvPr/>
        </p:nvSpPr>
        <p:spPr bwMode="auto">
          <a:xfrm>
            <a:off x="4211638" y="1557338"/>
            <a:ext cx="398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85" name="Text Box 473"/>
          <p:cNvSpPr txBox="1">
            <a:spLocks noChangeArrowheads="1"/>
          </p:cNvSpPr>
          <p:nvPr/>
        </p:nvSpPr>
        <p:spPr bwMode="auto">
          <a:xfrm>
            <a:off x="4643438" y="1557338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Е</a:t>
            </a:r>
          </a:p>
        </p:txBody>
      </p:sp>
      <p:sp>
        <p:nvSpPr>
          <p:cNvPr id="39386" name="Text Box 474"/>
          <p:cNvSpPr txBox="1">
            <a:spLocks noChangeArrowheads="1"/>
          </p:cNvSpPr>
          <p:nvPr/>
        </p:nvSpPr>
        <p:spPr bwMode="auto">
          <a:xfrm>
            <a:off x="5076825" y="1557338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З</a:t>
            </a:r>
          </a:p>
        </p:txBody>
      </p:sp>
      <p:sp>
        <p:nvSpPr>
          <p:cNvPr id="39387" name="Text Box 475"/>
          <p:cNvSpPr txBox="1">
            <a:spLocks noChangeArrowheads="1"/>
          </p:cNvSpPr>
          <p:nvPr/>
        </p:nvSpPr>
        <p:spPr bwMode="auto">
          <a:xfrm>
            <a:off x="5508625" y="1557338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388" name="Text Box 476"/>
          <p:cNvSpPr txBox="1">
            <a:spLocks noChangeArrowheads="1"/>
          </p:cNvSpPr>
          <p:nvPr/>
        </p:nvSpPr>
        <p:spPr bwMode="auto">
          <a:xfrm>
            <a:off x="5940425" y="15573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М</a:t>
            </a:r>
          </a:p>
        </p:txBody>
      </p:sp>
      <p:sp>
        <p:nvSpPr>
          <p:cNvPr id="39389" name="Text Box 477"/>
          <p:cNvSpPr txBox="1">
            <a:spLocks noChangeArrowheads="1"/>
          </p:cNvSpPr>
          <p:nvPr/>
        </p:nvSpPr>
        <p:spPr bwMode="auto">
          <a:xfrm>
            <a:off x="6443663" y="1557338"/>
            <a:ext cx="37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Б</a:t>
            </a:r>
          </a:p>
        </p:txBody>
      </p:sp>
      <p:sp>
        <p:nvSpPr>
          <p:cNvPr id="39390" name="Text Box 478"/>
          <p:cNvSpPr txBox="1">
            <a:spLocks noChangeArrowheads="1"/>
          </p:cNvSpPr>
          <p:nvPr/>
        </p:nvSpPr>
        <p:spPr bwMode="auto">
          <a:xfrm>
            <a:off x="6877050" y="1557338"/>
            <a:ext cx="40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391" name="Text Box 479"/>
          <p:cNvSpPr txBox="1">
            <a:spLocks noChangeArrowheads="1"/>
          </p:cNvSpPr>
          <p:nvPr/>
        </p:nvSpPr>
        <p:spPr bwMode="auto">
          <a:xfrm>
            <a:off x="7308850" y="1557338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392" name="Text Box 480"/>
          <p:cNvSpPr txBox="1">
            <a:spLocks noChangeArrowheads="1"/>
          </p:cNvSpPr>
          <p:nvPr/>
        </p:nvSpPr>
        <p:spPr bwMode="auto">
          <a:xfrm>
            <a:off x="7740650" y="1557338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93" name="Text Box 481"/>
          <p:cNvSpPr txBox="1">
            <a:spLocks noChangeArrowheads="1"/>
          </p:cNvSpPr>
          <p:nvPr/>
        </p:nvSpPr>
        <p:spPr bwMode="auto">
          <a:xfrm>
            <a:off x="8172450" y="1557338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94" name="Text Box 482"/>
          <p:cNvSpPr txBox="1">
            <a:spLocks noChangeArrowheads="1"/>
          </p:cNvSpPr>
          <p:nvPr/>
        </p:nvSpPr>
        <p:spPr bwMode="auto">
          <a:xfrm>
            <a:off x="4140200" y="213360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П</a:t>
            </a:r>
          </a:p>
        </p:txBody>
      </p:sp>
      <p:sp>
        <p:nvSpPr>
          <p:cNvPr id="39395" name="Text Box 483"/>
          <p:cNvSpPr txBox="1">
            <a:spLocks noChangeArrowheads="1"/>
          </p:cNvSpPr>
          <p:nvPr/>
        </p:nvSpPr>
        <p:spPr bwMode="auto">
          <a:xfrm>
            <a:off x="4572000" y="2133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396" name="Text Box 484"/>
          <p:cNvSpPr txBox="1">
            <a:spLocks noChangeArrowheads="1"/>
          </p:cNvSpPr>
          <p:nvPr/>
        </p:nvSpPr>
        <p:spPr bwMode="auto">
          <a:xfrm>
            <a:off x="5076825" y="2133600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97" name="Text Box 485"/>
          <p:cNvSpPr txBox="1">
            <a:spLocks noChangeArrowheads="1"/>
          </p:cNvSpPr>
          <p:nvPr/>
        </p:nvSpPr>
        <p:spPr bwMode="auto">
          <a:xfrm>
            <a:off x="5508625" y="2133600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98" name="Text Box 486"/>
          <p:cNvSpPr txBox="1">
            <a:spLocks noChangeArrowheads="1"/>
          </p:cNvSpPr>
          <p:nvPr/>
        </p:nvSpPr>
        <p:spPr bwMode="auto">
          <a:xfrm>
            <a:off x="5940425" y="2133600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399" name="Text Box 487"/>
          <p:cNvSpPr txBox="1">
            <a:spLocks noChangeArrowheads="1"/>
          </p:cNvSpPr>
          <p:nvPr/>
        </p:nvSpPr>
        <p:spPr bwMode="auto">
          <a:xfrm>
            <a:off x="6443663" y="2133600"/>
            <a:ext cx="37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Б</a:t>
            </a:r>
          </a:p>
        </p:txBody>
      </p:sp>
      <p:sp>
        <p:nvSpPr>
          <p:cNvPr id="39400" name="Text Box 488"/>
          <p:cNvSpPr txBox="1">
            <a:spLocks noChangeArrowheads="1"/>
          </p:cNvSpPr>
          <p:nvPr/>
        </p:nvSpPr>
        <p:spPr bwMode="auto">
          <a:xfrm>
            <a:off x="6877050" y="2133600"/>
            <a:ext cx="37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01" name="Text Box 489"/>
          <p:cNvSpPr txBox="1">
            <a:spLocks noChangeArrowheads="1"/>
          </p:cNvSpPr>
          <p:nvPr/>
        </p:nvSpPr>
        <p:spPr bwMode="auto">
          <a:xfrm>
            <a:off x="7308850" y="2133600"/>
            <a:ext cx="37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02" name="Text Box 490"/>
          <p:cNvSpPr txBox="1">
            <a:spLocks noChangeArrowheads="1"/>
          </p:cNvSpPr>
          <p:nvPr/>
        </p:nvSpPr>
        <p:spPr bwMode="auto">
          <a:xfrm>
            <a:off x="7740650" y="2133600"/>
            <a:ext cx="37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03" name="Text Box 491"/>
          <p:cNvSpPr txBox="1">
            <a:spLocks noChangeArrowheads="1"/>
          </p:cNvSpPr>
          <p:nvPr/>
        </p:nvSpPr>
        <p:spPr bwMode="auto">
          <a:xfrm>
            <a:off x="8172450" y="2133600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04" name="Text Box 492"/>
          <p:cNvSpPr txBox="1">
            <a:spLocks noChangeArrowheads="1"/>
          </p:cNvSpPr>
          <p:nvPr/>
        </p:nvSpPr>
        <p:spPr bwMode="auto">
          <a:xfrm>
            <a:off x="4140200" y="2708275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Ч</a:t>
            </a:r>
          </a:p>
        </p:txBody>
      </p:sp>
      <p:sp>
        <p:nvSpPr>
          <p:cNvPr id="39405" name="Text Box 493"/>
          <p:cNvSpPr txBox="1">
            <a:spLocks noChangeArrowheads="1"/>
          </p:cNvSpPr>
          <p:nvPr/>
        </p:nvSpPr>
        <p:spPr bwMode="auto">
          <a:xfrm>
            <a:off x="4643438" y="2708275"/>
            <a:ext cx="41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406" name="Text Box 494"/>
          <p:cNvSpPr txBox="1">
            <a:spLocks noChangeArrowheads="1"/>
          </p:cNvSpPr>
          <p:nvPr/>
        </p:nvSpPr>
        <p:spPr bwMode="auto">
          <a:xfrm>
            <a:off x="5076825" y="2708275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407" name="Text Box 495"/>
          <p:cNvSpPr txBox="1">
            <a:spLocks noChangeArrowheads="1"/>
          </p:cNvSpPr>
          <p:nvPr/>
        </p:nvSpPr>
        <p:spPr bwMode="auto">
          <a:xfrm>
            <a:off x="5508625" y="2708275"/>
            <a:ext cx="41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408" name="Text Box 496"/>
          <p:cNvSpPr txBox="1">
            <a:spLocks noChangeArrowheads="1"/>
          </p:cNvSpPr>
          <p:nvPr/>
        </p:nvSpPr>
        <p:spPr bwMode="auto">
          <a:xfrm>
            <a:off x="5940425" y="2708275"/>
            <a:ext cx="51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409" name="Text Box 497"/>
          <p:cNvSpPr txBox="1">
            <a:spLocks noChangeArrowheads="1"/>
          </p:cNvSpPr>
          <p:nvPr/>
        </p:nvSpPr>
        <p:spPr bwMode="auto">
          <a:xfrm>
            <a:off x="6443663" y="2708275"/>
            <a:ext cx="39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410" name="Text Box 498"/>
          <p:cNvSpPr txBox="1">
            <a:spLocks noChangeArrowheads="1"/>
          </p:cNvSpPr>
          <p:nvPr/>
        </p:nvSpPr>
        <p:spPr bwMode="auto">
          <a:xfrm>
            <a:off x="6877050" y="270827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411" name="Text Box 499"/>
          <p:cNvSpPr txBox="1">
            <a:spLocks noChangeArrowheads="1"/>
          </p:cNvSpPr>
          <p:nvPr/>
        </p:nvSpPr>
        <p:spPr bwMode="auto">
          <a:xfrm>
            <a:off x="7308850" y="2708275"/>
            <a:ext cx="51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412" name="Text Box 500"/>
          <p:cNvSpPr txBox="1">
            <a:spLocks noChangeArrowheads="1"/>
          </p:cNvSpPr>
          <p:nvPr/>
        </p:nvSpPr>
        <p:spPr bwMode="auto">
          <a:xfrm>
            <a:off x="7740650" y="2708275"/>
            <a:ext cx="51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413" name="Text Box 501"/>
          <p:cNvSpPr txBox="1">
            <a:spLocks noChangeArrowheads="1"/>
          </p:cNvSpPr>
          <p:nvPr/>
        </p:nvSpPr>
        <p:spPr bwMode="auto">
          <a:xfrm>
            <a:off x="8172450" y="2708275"/>
            <a:ext cx="42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14" name="Text Box 502"/>
          <p:cNvSpPr txBox="1">
            <a:spLocks noChangeArrowheads="1"/>
          </p:cNvSpPr>
          <p:nvPr/>
        </p:nvSpPr>
        <p:spPr bwMode="auto">
          <a:xfrm>
            <a:off x="4211638" y="3213100"/>
            <a:ext cx="37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15" name="Text Box 503"/>
          <p:cNvSpPr txBox="1">
            <a:spLocks noChangeArrowheads="1"/>
          </p:cNvSpPr>
          <p:nvPr/>
        </p:nvSpPr>
        <p:spPr bwMode="auto">
          <a:xfrm>
            <a:off x="4643438" y="3213100"/>
            <a:ext cx="36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З</a:t>
            </a:r>
          </a:p>
        </p:txBody>
      </p:sp>
      <p:sp>
        <p:nvSpPr>
          <p:cNvPr id="39416" name="Text Box 504"/>
          <p:cNvSpPr txBox="1">
            <a:spLocks noChangeArrowheads="1"/>
          </p:cNvSpPr>
          <p:nvPr/>
        </p:nvSpPr>
        <p:spPr bwMode="auto">
          <a:xfrm>
            <a:off x="5076825" y="321310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Д</a:t>
            </a:r>
          </a:p>
        </p:txBody>
      </p:sp>
      <p:sp>
        <p:nvSpPr>
          <p:cNvPr id="39417" name="Text Box 505"/>
          <p:cNvSpPr txBox="1">
            <a:spLocks noChangeArrowheads="1"/>
          </p:cNvSpPr>
          <p:nvPr/>
        </p:nvSpPr>
        <p:spPr bwMode="auto">
          <a:xfrm>
            <a:off x="5508625" y="321310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Д</a:t>
            </a:r>
          </a:p>
        </p:txBody>
      </p:sp>
      <p:sp>
        <p:nvSpPr>
          <p:cNvPr id="39418" name="Text Box 506"/>
          <p:cNvSpPr txBox="1">
            <a:spLocks noChangeArrowheads="1"/>
          </p:cNvSpPr>
          <p:nvPr/>
        </p:nvSpPr>
        <p:spPr bwMode="auto">
          <a:xfrm>
            <a:off x="5940425" y="3213100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Ф</a:t>
            </a:r>
          </a:p>
        </p:txBody>
      </p:sp>
      <p:sp>
        <p:nvSpPr>
          <p:cNvPr id="39419" name="Text Box 507"/>
          <p:cNvSpPr txBox="1">
            <a:spLocks noChangeArrowheads="1"/>
          </p:cNvSpPr>
          <p:nvPr/>
        </p:nvSpPr>
        <p:spPr bwMode="auto">
          <a:xfrm>
            <a:off x="6443663" y="3213100"/>
            <a:ext cx="52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Ш</a:t>
            </a:r>
          </a:p>
        </p:txBody>
      </p:sp>
      <p:sp>
        <p:nvSpPr>
          <p:cNvPr id="39420" name="Text Box 508"/>
          <p:cNvSpPr txBox="1">
            <a:spLocks noChangeArrowheads="1"/>
          </p:cNvSpPr>
          <p:nvPr/>
        </p:nvSpPr>
        <p:spPr bwMode="auto">
          <a:xfrm>
            <a:off x="6877050" y="3213100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Г</a:t>
            </a:r>
          </a:p>
        </p:txBody>
      </p:sp>
      <p:sp>
        <p:nvSpPr>
          <p:cNvPr id="39421" name="Text Box 509"/>
          <p:cNvSpPr txBox="1">
            <a:spLocks noChangeArrowheads="1"/>
          </p:cNvSpPr>
          <p:nvPr/>
        </p:nvSpPr>
        <p:spPr bwMode="auto">
          <a:xfrm>
            <a:off x="7308850" y="3213100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Г</a:t>
            </a:r>
          </a:p>
        </p:txBody>
      </p:sp>
      <p:sp>
        <p:nvSpPr>
          <p:cNvPr id="39422" name="Text Box 510"/>
          <p:cNvSpPr txBox="1">
            <a:spLocks noChangeArrowheads="1"/>
          </p:cNvSpPr>
          <p:nvPr/>
        </p:nvSpPr>
        <p:spPr bwMode="auto">
          <a:xfrm>
            <a:off x="7740650" y="3213100"/>
            <a:ext cx="37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Б</a:t>
            </a:r>
          </a:p>
        </p:txBody>
      </p:sp>
      <p:sp>
        <p:nvSpPr>
          <p:cNvPr id="39423" name="Text Box 511"/>
          <p:cNvSpPr txBox="1">
            <a:spLocks noChangeArrowheads="1"/>
          </p:cNvSpPr>
          <p:nvPr/>
        </p:nvSpPr>
        <p:spPr bwMode="auto">
          <a:xfrm>
            <a:off x="8172450" y="3213100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424" name="Text Box 512"/>
          <p:cNvSpPr txBox="1">
            <a:spLocks noChangeArrowheads="1"/>
          </p:cNvSpPr>
          <p:nvPr/>
        </p:nvSpPr>
        <p:spPr bwMode="auto">
          <a:xfrm>
            <a:off x="4211638" y="37893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25" name="Text Box 513"/>
          <p:cNvSpPr txBox="1">
            <a:spLocks noChangeArrowheads="1"/>
          </p:cNvSpPr>
          <p:nvPr/>
        </p:nvSpPr>
        <p:spPr bwMode="auto">
          <a:xfrm>
            <a:off x="4643438" y="37893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26" name="Text Box 514"/>
          <p:cNvSpPr txBox="1">
            <a:spLocks noChangeArrowheads="1"/>
          </p:cNvSpPr>
          <p:nvPr/>
        </p:nvSpPr>
        <p:spPr bwMode="auto">
          <a:xfrm>
            <a:off x="5076825" y="3789363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З</a:t>
            </a:r>
          </a:p>
        </p:txBody>
      </p:sp>
      <p:sp>
        <p:nvSpPr>
          <p:cNvPr id="39427" name="Text Box 515"/>
          <p:cNvSpPr txBox="1">
            <a:spLocks noChangeArrowheads="1"/>
          </p:cNvSpPr>
          <p:nvPr/>
        </p:nvSpPr>
        <p:spPr bwMode="auto">
          <a:xfrm>
            <a:off x="5508625" y="3789363"/>
            <a:ext cx="40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28" name="Text Box 516"/>
          <p:cNvSpPr txBox="1">
            <a:spLocks noChangeArrowheads="1"/>
          </p:cNvSpPr>
          <p:nvPr/>
        </p:nvSpPr>
        <p:spPr bwMode="auto">
          <a:xfrm>
            <a:off x="6011863" y="37893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29" name="Text Box 517"/>
          <p:cNvSpPr txBox="1">
            <a:spLocks noChangeArrowheads="1"/>
          </p:cNvSpPr>
          <p:nvPr/>
        </p:nvSpPr>
        <p:spPr bwMode="auto">
          <a:xfrm>
            <a:off x="6443663" y="3789363"/>
            <a:ext cx="427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30" name="Text Box 518"/>
          <p:cNvSpPr txBox="1">
            <a:spLocks noChangeArrowheads="1"/>
          </p:cNvSpPr>
          <p:nvPr/>
        </p:nvSpPr>
        <p:spPr bwMode="auto">
          <a:xfrm>
            <a:off x="6877050" y="3789363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431" name="Text Box 519"/>
          <p:cNvSpPr txBox="1">
            <a:spLocks noChangeArrowheads="1"/>
          </p:cNvSpPr>
          <p:nvPr/>
        </p:nvSpPr>
        <p:spPr bwMode="auto">
          <a:xfrm>
            <a:off x="7308850" y="3789363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432" name="Text Box 520"/>
          <p:cNvSpPr txBox="1">
            <a:spLocks noChangeArrowheads="1"/>
          </p:cNvSpPr>
          <p:nvPr/>
        </p:nvSpPr>
        <p:spPr bwMode="auto">
          <a:xfrm>
            <a:off x="7740650" y="3789363"/>
            <a:ext cx="427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33" name="Text Box 521"/>
          <p:cNvSpPr txBox="1">
            <a:spLocks noChangeArrowheads="1"/>
          </p:cNvSpPr>
          <p:nvPr/>
        </p:nvSpPr>
        <p:spPr bwMode="auto">
          <a:xfrm>
            <a:off x="8243888" y="3789363"/>
            <a:ext cx="37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Б</a:t>
            </a:r>
          </a:p>
        </p:txBody>
      </p:sp>
      <p:sp>
        <p:nvSpPr>
          <p:cNvPr id="39434" name="Text Box 522"/>
          <p:cNvSpPr txBox="1">
            <a:spLocks noChangeArrowheads="1"/>
          </p:cNvSpPr>
          <p:nvPr/>
        </p:nvSpPr>
        <p:spPr bwMode="auto">
          <a:xfrm>
            <a:off x="4211638" y="4365625"/>
            <a:ext cx="404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Е</a:t>
            </a:r>
          </a:p>
        </p:txBody>
      </p:sp>
      <p:sp>
        <p:nvSpPr>
          <p:cNvPr id="39435" name="Text Box 523"/>
          <p:cNvSpPr txBox="1">
            <a:spLocks noChangeArrowheads="1"/>
          </p:cNvSpPr>
          <p:nvPr/>
        </p:nvSpPr>
        <p:spPr bwMode="auto">
          <a:xfrm>
            <a:off x="4643438" y="4365625"/>
            <a:ext cx="52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Ю</a:t>
            </a:r>
          </a:p>
        </p:txBody>
      </p:sp>
      <p:sp>
        <p:nvSpPr>
          <p:cNvPr id="39436" name="Text Box 524"/>
          <p:cNvSpPr txBox="1">
            <a:spLocks noChangeArrowheads="1"/>
          </p:cNvSpPr>
          <p:nvPr/>
        </p:nvSpPr>
        <p:spPr bwMode="auto">
          <a:xfrm>
            <a:off x="5076825" y="4365625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437" name="Text Box 525"/>
          <p:cNvSpPr txBox="1">
            <a:spLocks noChangeArrowheads="1"/>
          </p:cNvSpPr>
          <p:nvPr/>
        </p:nvSpPr>
        <p:spPr bwMode="auto">
          <a:xfrm>
            <a:off x="5508625" y="4365625"/>
            <a:ext cx="52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Ш</a:t>
            </a:r>
          </a:p>
        </p:txBody>
      </p:sp>
      <p:sp>
        <p:nvSpPr>
          <p:cNvPr id="39438" name="Text Box 526"/>
          <p:cNvSpPr txBox="1">
            <a:spLocks noChangeArrowheads="1"/>
          </p:cNvSpPr>
          <p:nvPr/>
        </p:nvSpPr>
        <p:spPr bwMode="auto">
          <a:xfrm>
            <a:off x="6011863" y="4365625"/>
            <a:ext cx="37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39" name="Text Box 527"/>
          <p:cNvSpPr txBox="1">
            <a:spLocks noChangeArrowheads="1"/>
          </p:cNvSpPr>
          <p:nvPr/>
        </p:nvSpPr>
        <p:spPr bwMode="auto">
          <a:xfrm>
            <a:off x="6443663" y="4365625"/>
            <a:ext cx="404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440" name="Text Box 528"/>
          <p:cNvSpPr txBox="1">
            <a:spLocks noChangeArrowheads="1"/>
          </p:cNvSpPr>
          <p:nvPr/>
        </p:nvSpPr>
        <p:spPr bwMode="auto">
          <a:xfrm>
            <a:off x="6877050" y="4365625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Н</a:t>
            </a:r>
          </a:p>
        </p:txBody>
      </p:sp>
      <p:sp>
        <p:nvSpPr>
          <p:cNvPr id="39441" name="Text Box 529"/>
          <p:cNvSpPr txBox="1">
            <a:spLocks noChangeArrowheads="1"/>
          </p:cNvSpPr>
          <p:nvPr/>
        </p:nvSpPr>
        <p:spPr bwMode="auto">
          <a:xfrm>
            <a:off x="7308850" y="4365625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Д</a:t>
            </a:r>
          </a:p>
        </p:txBody>
      </p:sp>
      <p:sp>
        <p:nvSpPr>
          <p:cNvPr id="39442" name="Text Box 530"/>
          <p:cNvSpPr txBox="1">
            <a:spLocks noChangeArrowheads="1"/>
          </p:cNvSpPr>
          <p:nvPr/>
        </p:nvSpPr>
        <p:spPr bwMode="auto">
          <a:xfrm>
            <a:off x="7812088" y="4365625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Н</a:t>
            </a:r>
          </a:p>
        </p:txBody>
      </p:sp>
      <p:sp>
        <p:nvSpPr>
          <p:cNvPr id="39443" name="Text Box 531"/>
          <p:cNvSpPr txBox="1">
            <a:spLocks noChangeArrowheads="1"/>
          </p:cNvSpPr>
          <p:nvPr/>
        </p:nvSpPr>
        <p:spPr bwMode="auto">
          <a:xfrm>
            <a:off x="8172450" y="4365625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З</a:t>
            </a:r>
          </a:p>
        </p:txBody>
      </p:sp>
      <p:sp>
        <p:nvSpPr>
          <p:cNvPr id="39444" name="Text Box 532"/>
          <p:cNvSpPr txBox="1">
            <a:spLocks noChangeArrowheads="1"/>
          </p:cNvSpPr>
          <p:nvPr/>
        </p:nvSpPr>
        <p:spPr bwMode="auto">
          <a:xfrm>
            <a:off x="4211638" y="48688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У</a:t>
            </a:r>
          </a:p>
        </p:txBody>
      </p:sp>
      <p:sp>
        <p:nvSpPr>
          <p:cNvPr id="39445" name="Text Box 533"/>
          <p:cNvSpPr txBox="1">
            <a:spLocks noChangeArrowheads="1"/>
          </p:cNvSpPr>
          <p:nvPr/>
        </p:nvSpPr>
        <p:spPr bwMode="auto">
          <a:xfrm>
            <a:off x="4643438" y="48688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446" name="Text Box 534"/>
          <p:cNvSpPr txBox="1">
            <a:spLocks noChangeArrowheads="1"/>
          </p:cNvSpPr>
          <p:nvPr/>
        </p:nvSpPr>
        <p:spPr bwMode="auto">
          <a:xfrm>
            <a:off x="5076825" y="4868863"/>
            <a:ext cx="43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Д</a:t>
            </a:r>
          </a:p>
        </p:txBody>
      </p:sp>
      <p:sp>
        <p:nvSpPr>
          <p:cNvPr id="39447" name="Text Box 535"/>
          <p:cNvSpPr txBox="1">
            <a:spLocks noChangeArrowheads="1"/>
          </p:cNvSpPr>
          <p:nvPr/>
        </p:nvSpPr>
        <p:spPr bwMode="auto">
          <a:xfrm>
            <a:off x="5508625" y="4868863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Т</a:t>
            </a:r>
          </a:p>
        </p:txBody>
      </p:sp>
      <p:sp>
        <p:nvSpPr>
          <p:cNvPr id="39448" name="Text Box 536"/>
          <p:cNvSpPr txBox="1">
            <a:spLocks noChangeArrowheads="1"/>
          </p:cNvSpPr>
          <p:nvPr/>
        </p:nvSpPr>
        <p:spPr bwMode="auto">
          <a:xfrm>
            <a:off x="5940425" y="4868863"/>
            <a:ext cx="41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449" name="Text Box 537"/>
          <p:cNvSpPr txBox="1">
            <a:spLocks noChangeArrowheads="1"/>
          </p:cNvSpPr>
          <p:nvPr/>
        </p:nvSpPr>
        <p:spPr bwMode="auto">
          <a:xfrm>
            <a:off x="6443663" y="4868863"/>
            <a:ext cx="427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50" name="Text Box 538"/>
          <p:cNvSpPr txBox="1">
            <a:spLocks noChangeArrowheads="1"/>
          </p:cNvSpPr>
          <p:nvPr/>
        </p:nvSpPr>
        <p:spPr bwMode="auto">
          <a:xfrm>
            <a:off x="6877050" y="4868863"/>
            <a:ext cx="390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Ь</a:t>
            </a:r>
          </a:p>
        </p:txBody>
      </p:sp>
      <p:sp>
        <p:nvSpPr>
          <p:cNvPr id="39451" name="Text Box 539"/>
          <p:cNvSpPr txBox="1">
            <a:spLocks noChangeArrowheads="1"/>
          </p:cNvSpPr>
          <p:nvPr/>
        </p:nvSpPr>
        <p:spPr bwMode="auto">
          <a:xfrm>
            <a:off x="7308850" y="4868863"/>
            <a:ext cx="41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39452" name="Text Box 540"/>
          <p:cNvSpPr txBox="1">
            <a:spLocks noChangeArrowheads="1"/>
          </p:cNvSpPr>
          <p:nvPr/>
        </p:nvSpPr>
        <p:spPr bwMode="auto">
          <a:xfrm>
            <a:off x="7812088" y="48688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Е</a:t>
            </a:r>
          </a:p>
        </p:txBody>
      </p:sp>
      <p:sp>
        <p:nvSpPr>
          <p:cNvPr id="39453" name="Text Box 541"/>
          <p:cNvSpPr txBox="1">
            <a:spLocks noChangeArrowheads="1"/>
          </p:cNvSpPr>
          <p:nvPr/>
        </p:nvSpPr>
        <p:spPr bwMode="auto">
          <a:xfrm>
            <a:off x="8243888" y="4868863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Г</a:t>
            </a:r>
          </a:p>
        </p:txBody>
      </p:sp>
      <p:sp>
        <p:nvSpPr>
          <p:cNvPr id="39454" name="Text Box 542"/>
          <p:cNvSpPr txBox="1">
            <a:spLocks noChangeArrowheads="1"/>
          </p:cNvSpPr>
          <p:nvPr/>
        </p:nvSpPr>
        <p:spPr bwMode="auto">
          <a:xfrm>
            <a:off x="4211638" y="5445125"/>
            <a:ext cx="42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55" name="Text Box 543"/>
          <p:cNvSpPr txBox="1">
            <a:spLocks noChangeArrowheads="1"/>
          </p:cNvSpPr>
          <p:nvPr/>
        </p:nvSpPr>
        <p:spPr bwMode="auto">
          <a:xfrm>
            <a:off x="4643438" y="5445125"/>
            <a:ext cx="404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39456" name="Text Box 544"/>
          <p:cNvSpPr txBox="1">
            <a:spLocks noChangeArrowheads="1"/>
          </p:cNvSpPr>
          <p:nvPr/>
        </p:nvSpPr>
        <p:spPr bwMode="auto">
          <a:xfrm>
            <a:off x="5076825" y="5445125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39457" name="Text Box 545"/>
          <p:cNvSpPr txBox="1">
            <a:spLocks noChangeArrowheads="1"/>
          </p:cNvSpPr>
          <p:nvPr/>
        </p:nvSpPr>
        <p:spPr bwMode="auto">
          <a:xfrm>
            <a:off x="5508625" y="544512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39458" name="Text Box 546"/>
          <p:cNvSpPr txBox="1">
            <a:spLocks noChangeArrowheads="1"/>
          </p:cNvSpPr>
          <p:nvPr/>
        </p:nvSpPr>
        <p:spPr bwMode="auto">
          <a:xfrm>
            <a:off x="5940425" y="5445125"/>
            <a:ext cx="52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Ш</a:t>
            </a:r>
          </a:p>
        </p:txBody>
      </p:sp>
      <p:sp>
        <p:nvSpPr>
          <p:cNvPr id="39459" name="Text Box 547"/>
          <p:cNvSpPr txBox="1">
            <a:spLocks noChangeArrowheads="1"/>
          </p:cNvSpPr>
          <p:nvPr/>
        </p:nvSpPr>
        <p:spPr bwMode="auto">
          <a:xfrm>
            <a:off x="6443663" y="5445125"/>
            <a:ext cx="42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39460" name="Text Box 548"/>
          <p:cNvSpPr txBox="1">
            <a:spLocks noChangeArrowheads="1"/>
          </p:cNvSpPr>
          <p:nvPr/>
        </p:nvSpPr>
        <p:spPr bwMode="auto">
          <a:xfrm>
            <a:off x="6877050" y="5445125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61" name="Text Box 549"/>
          <p:cNvSpPr txBox="1">
            <a:spLocks noChangeArrowheads="1"/>
          </p:cNvSpPr>
          <p:nvPr/>
        </p:nvSpPr>
        <p:spPr bwMode="auto">
          <a:xfrm>
            <a:off x="7308850" y="5445125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Ф</a:t>
            </a:r>
          </a:p>
        </p:txBody>
      </p:sp>
      <p:sp>
        <p:nvSpPr>
          <p:cNvPr id="39462" name="Text Box 550"/>
          <p:cNvSpPr txBox="1">
            <a:spLocks noChangeArrowheads="1"/>
          </p:cNvSpPr>
          <p:nvPr/>
        </p:nvSpPr>
        <p:spPr bwMode="auto">
          <a:xfrm>
            <a:off x="7740650" y="5445125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39463" name="Text Box 551"/>
          <p:cNvSpPr txBox="1">
            <a:spLocks noChangeArrowheads="1"/>
          </p:cNvSpPr>
          <p:nvPr/>
        </p:nvSpPr>
        <p:spPr bwMode="auto">
          <a:xfrm>
            <a:off x="8172450" y="5445125"/>
            <a:ext cx="37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39477" name="Oval 565"/>
          <p:cNvSpPr>
            <a:spLocks noChangeArrowheads="1"/>
          </p:cNvSpPr>
          <p:nvPr/>
        </p:nvSpPr>
        <p:spPr bwMode="auto">
          <a:xfrm>
            <a:off x="179388" y="2060575"/>
            <a:ext cx="1706562" cy="5540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FF00"/>
                </a:solidFill>
                <a:latin typeface="Monotype Corsiva" pitchFamily="66" charset="0"/>
              </a:rPr>
              <a:t>КАТОК</a:t>
            </a:r>
          </a:p>
        </p:txBody>
      </p:sp>
      <p:sp>
        <p:nvSpPr>
          <p:cNvPr id="39483" name="Oval 571"/>
          <p:cNvSpPr>
            <a:spLocks noChangeArrowheads="1"/>
          </p:cNvSpPr>
          <p:nvPr/>
        </p:nvSpPr>
        <p:spPr bwMode="auto">
          <a:xfrm>
            <a:off x="1116013" y="3573463"/>
            <a:ext cx="1706562" cy="554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496" name="Picture 584" descr="nino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949325" cy="1700213"/>
          </a:xfrm>
          <a:prstGeom prst="rect">
            <a:avLst/>
          </a:prstGeom>
          <a:noFill/>
        </p:spPr>
      </p:pic>
      <p:pic>
        <p:nvPicPr>
          <p:cNvPr id="39499" name="Picture 587" descr="8432364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3338" y="5740400"/>
            <a:ext cx="1490662" cy="1117600"/>
          </a:xfrm>
          <a:prstGeom prst="rect">
            <a:avLst/>
          </a:prstGeom>
          <a:noFill/>
        </p:spPr>
      </p:pic>
      <p:pic>
        <p:nvPicPr>
          <p:cNvPr id="39500" name="Picture 588" descr="s65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60350"/>
            <a:ext cx="2951163" cy="2028825"/>
          </a:xfrm>
          <a:prstGeom prst="rect">
            <a:avLst/>
          </a:prstGeom>
          <a:noFill/>
        </p:spPr>
      </p:pic>
      <p:grpSp>
        <p:nvGrpSpPr>
          <p:cNvPr id="2" name="Group 607"/>
          <p:cNvGrpSpPr>
            <a:grpSpLocks/>
          </p:cNvGrpSpPr>
          <p:nvPr/>
        </p:nvGrpSpPr>
        <p:grpSpPr bwMode="auto">
          <a:xfrm>
            <a:off x="2195513" y="2060575"/>
            <a:ext cx="1630362" cy="554038"/>
            <a:chOff x="1338" y="1298"/>
            <a:chExt cx="1027" cy="349"/>
          </a:xfrm>
        </p:grpSpPr>
        <p:sp>
          <p:nvSpPr>
            <p:cNvPr id="39479" name="Oval 567"/>
            <p:cNvSpPr>
              <a:spLocks noChangeArrowheads="1"/>
            </p:cNvSpPr>
            <p:nvPr/>
          </p:nvSpPr>
          <p:spPr bwMode="auto">
            <a:xfrm>
              <a:off x="1338" y="1298"/>
              <a:ext cx="1027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04" name="Rectangle 592"/>
            <p:cNvSpPr>
              <a:spLocks noChangeArrowheads="1"/>
            </p:cNvSpPr>
            <p:nvPr/>
          </p:nvSpPr>
          <p:spPr bwMode="auto">
            <a:xfrm>
              <a:off x="1429" y="1298"/>
              <a:ext cx="8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РАЛЛИ</a:t>
              </a:r>
            </a:p>
          </p:txBody>
        </p:sp>
      </p:grpSp>
      <p:grpSp>
        <p:nvGrpSpPr>
          <p:cNvPr id="3" name="Group 608"/>
          <p:cNvGrpSpPr>
            <a:grpSpLocks/>
          </p:cNvGrpSpPr>
          <p:nvPr/>
        </p:nvGrpSpPr>
        <p:grpSpPr bwMode="auto">
          <a:xfrm>
            <a:off x="1187450" y="2565400"/>
            <a:ext cx="1706563" cy="554038"/>
            <a:chOff x="748" y="1616"/>
            <a:chExt cx="1075" cy="349"/>
          </a:xfrm>
        </p:grpSpPr>
        <p:sp>
          <p:nvSpPr>
            <p:cNvPr id="39480" name="Oval 568"/>
            <p:cNvSpPr>
              <a:spLocks noChangeArrowheads="1"/>
            </p:cNvSpPr>
            <p:nvPr/>
          </p:nvSpPr>
          <p:spPr bwMode="auto">
            <a:xfrm>
              <a:off x="748" y="1616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05" name="Rectangle 593"/>
            <p:cNvSpPr>
              <a:spLocks noChangeArrowheads="1"/>
            </p:cNvSpPr>
            <p:nvPr/>
          </p:nvSpPr>
          <p:spPr bwMode="auto">
            <a:xfrm>
              <a:off x="839" y="1616"/>
              <a:ext cx="8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ДАРТС</a:t>
              </a:r>
              <a:endParaRPr lang="ru-RU"/>
            </a:p>
          </p:txBody>
        </p:sp>
      </p:grpSp>
      <p:grpSp>
        <p:nvGrpSpPr>
          <p:cNvPr id="4" name="Group 609"/>
          <p:cNvGrpSpPr>
            <a:grpSpLocks/>
          </p:cNvGrpSpPr>
          <p:nvPr/>
        </p:nvGrpSpPr>
        <p:grpSpPr bwMode="auto">
          <a:xfrm>
            <a:off x="2124075" y="3068638"/>
            <a:ext cx="1706563" cy="554037"/>
            <a:chOff x="1338" y="1933"/>
            <a:chExt cx="1075" cy="349"/>
          </a:xfrm>
        </p:grpSpPr>
        <p:sp>
          <p:nvSpPr>
            <p:cNvPr id="39482" name="Oval 570"/>
            <p:cNvSpPr>
              <a:spLocks noChangeArrowheads="1"/>
            </p:cNvSpPr>
            <p:nvPr/>
          </p:nvSpPr>
          <p:spPr bwMode="auto">
            <a:xfrm>
              <a:off x="1338" y="1933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06" name="Rectangle 594"/>
            <p:cNvSpPr>
              <a:spLocks noChangeArrowheads="1"/>
            </p:cNvSpPr>
            <p:nvPr/>
          </p:nvSpPr>
          <p:spPr bwMode="auto">
            <a:xfrm>
              <a:off x="1474" y="1933"/>
              <a:ext cx="8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66"/>
                  </a:solidFill>
                  <a:latin typeface="Monotype Corsiva" pitchFamily="66" charset="0"/>
                </a:rPr>
                <a:t>СПОРТ</a:t>
              </a:r>
              <a:endParaRPr lang="ru-RU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614"/>
          <p:cNvGrpSpPr>
            <a:grpSpLocks/>
          </p:cNvGrpSpPr>
          <p:nvPr/>
        </p:nvGrpSpPr>
        <p:grpSpPr bwMode="auto">
          <a:xfrm>
            <a:off x="250825" y="3068638"/>
            <a:ext cx="1706563" cy="554037"/>
            <a:chOff x="158" y="1933"/>
            <a:chExt cx="1075" cy="349"/>
          </a:xfrm>
        </p:grpSpPr>
        <p:sp>
          <p:nvSpPr>
            <p:cNvPr id="39481" name="Oval 569"/>
            <p:cNvSpPr>
              <a:spLocks noChangeArrowheads="1"/>
            </p:cNvSpPr>
            <p:nvPr/>
          </p:nvSpPr>
          <p:spPr bwMode="auto">
            <a:xfrm>
              <a:off x="158" y="1933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07" name="Rectangle 595"/>
            <p:cNvSpPr>
              <a:spLocks noChangeArrowheads="1"/>
            </p:cNvSpPr>
            <p:nvPr/>
          </p:nvSpPr>
          <p:spPr bwMode="auto">
            <a:xfrm>
              <a:off x="249" y="1933"/>
              <a:ext cx="9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ФИНИШ</a:t>
              </a:r>
              <a:endParaRPr lang="ru-RU"/>
            </a:p>
          </p:txBody>
        </p:sp>
      </p:grpSp>
      <p:sp>
        <p:nvSpPr>
          <p:cNvPr id="39508" name="Rectangle 596"/>
          <p:cNvSpPr>
            <a:spLocks noChangeArrowheads="1"/>
          </p:cNvSpPr>
          <p:nvPr/>
        </p:nvSpPr>
        <p:spPr bwMode="auto">
          <a:xfrm>
            <a:off x="1258888" y="3573463"/>
            <a:ext cx="1298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Monotype Corsiva" pitchFamily="66" charset="0"/>
              </a:rPr>
              <a:t>ГОЛЬФ</a:t>
            </a:r>
            <a:endParaRPr lang="ru-RU"/>
          </a:p>
        </p:txBody>
      </p:sp>
      <p:grpSp>
        <p:nvGrpSpPr>
          <p:cNvPr id="6" name="Group 610"/>
          <p:cNvGrpSpPr>
            <a:grpSpLocks/>
          </p:cNvGrpSpPr>
          <p:nvPr/>
        </p:nvGrpSpPr>
        <p:grpSpPr bwMode="auto">
          <a:xfrm>
            <a:off x="179388" y="4076700"/>
            <a:ext cx="1706562" cy="554038"/>
            <a:chOff x="113" y="2568"/>
            <a:chExt cx="1075" cy="349"/>
          </a:xfrm>
        </p:grpSpPr>
        <p:sp>
          <p:nvSpPr>
            <p:cNvPr id="39485" name="Oval 573"/>
            <p:cNvSpPr>
              <a:spLocks noChangeArrowheads="1"/>
            </p:cNvSpPr>
            <p:nvPr/>
          </p:nvSpPr>
          <p:spPr bwMode="auto">
            <a:xfrm>
              <a:off x="113" y="2568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09" name="Rectangle 597"/>
            <p:cNvSpPr>
              <a:spLocks noChangeArrowheads="1"/>
            </p:cNvSpPr>
            <p:nvPr/>
          </p:nvSpPr>
          <p:spPr bwMode="auto">
            <a:xfrm>
              <a:off x="204" y="2568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КРОСС</a:t>
              </a:r>
              <a:endParaRPr lang="ru-RU"/>
            </a:p>
          </p:txBody>
        </p:sp>
      </p:grpSp>
      <p:grpSp>
        <p:nvGrpSpPr>
          <p:cNvPr id="7" name="Group 611"/>
          <p:cNvGrpSpPr>
            <a:grpSpLocks/>
          </p:cNvGrpSpPr>
          <p:nvPr/>
        </p:nvGrpSpPr>
        <p:grpSpPr bwMode="auto">
          <a:xfrm>
            <a:off x="2051050" y="4076700"/>
            <a:ext cx="1706563" cy="554038"/>
            <a:chOff x="1292" y="2568"/>
            <a:chExt cx="1075" cy="349"/>
          </a:xfrm>
        </p:grpSpPr>
        <p:sp>
          <p:nvSpPr>
            <p:cNvPr id="39484" name="Oval 572"/>
            <p:cNvSpPr>
              <a:spLocks noChangeArrowheads="1"/>
            </p:cNvSpPr>
            <p:nvPr/>
          </p:nvSpPr>
          <p:spPr bwMode="auto">
            <a:xfrm>
              <a:off x="1292" y="2568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0" name="Rectangle 598"/>
            <p:cNvSpPr>
              <a:spLocks noChangeArrowheads="1"/>
            </p:cNvSpPr>
            <p:nvPr/>
          </p:nvSpPr>
          <p:spPr bwMode="auto">
            <a:xfrm>
              <a:off x="1383" y="2568"/>
              <a:ext cx="9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ШАШКИ</a:t>
              </a:r>
              <a:endParaRPr lang="ru-RU"/>
            </a:p>
          </p:txBody>
        </p:sp>
      </p:grpSp>
      <p:grpSp>
        <p:nvGrpSpPr>
          <p:cNvPr id="8" name="Group 612"/>
          <p:cNvGrpSpPr>
            <a:grpSpLocks/>
          </p:cNvGrpSpPr>
          <p:nvPr/>
        </p:nvGrpSpPr>
        <p:grpSpPr bwMode="auto">
          <a:xfrm>
            <a:off x="1116013" y="4581525"/>
            <a:ext cx="1706562" cy="554038"/>
            <a:chOff x="703" y="2886"/>
            <a:chExt cx="1075" cy="349"/>
          </a:xfrm>
        </p:grpSpPr>
        <p:sp>
          <p:nvSpPr>
            <p:cNvPr id="39486" name="Oval 574"/>
            <p:cNvSpPr>
              <a:spLocks noChangeArrowheads="1"/>
            </p:cNvSpPr>
            <p:nvPr/>
          </p:nvSpPr>
          <p:spPr bwMode="auto">
            <a:xfrm>
              <a:off x="703" y="2886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1" name="Rectangle 599"/>
            <p:cNvSpPr>
              <a:spLocks noChangeArrowheads="1"/>
            </p:cNvSpPr>
            <p:nvPr/>
          </p:nvSpPr>
          <p:spPr bwMode="auto">
            <a:xfrm>
              <a:off x="748" y="2886"/>
              <a:ext cx="8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ЛИДЕР</a:t>
              </a:r>
              <a:endParaRPr lang="ru-RU"/>
            </a:p>
          </p:txBody>
        </p:sp>
      </p:grpSp>
      <p:grpSp>
        <p:nvGrpSpPr>
          <p:cNvPr id="9" name="Group 613"/>
          <p:cNvGrpSpPr>
            <a:grpSpLocks/>
          </p:cNvGrpSpPr>
          <p:nvPr/>
        </p:nvGrpSpPr>
        <p:grpSpPr bwMode="auto">
          <a:xfrm>
            <a:off x="179388" y="5084763"/>
            <a:ext cx="1706562" cy="554037"/>
            <a:chOff x="113" y="3203"/>
            <a:chExt cx="1075" cy="349"/>
          </a:xfrm>
        </p:grpSpPr>
        <p:sp>
          <p:nvSpPr>
            <p:cNvPr id="39488" name="Oval 576"/>
            <p:cNvSpPr>
              <a:spLocks noChangeArrowheads="1"/>
            </p:cNvSpPr>
            <p:nvPr/>
          </p:nvSpPr>
          <p:spPr bwMode="auto">
            <a:xfrm>
              <a:off x="113" y="3203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2" name="Rectangle 600"/>
            <p:cNvSpPr>
              <a:spLocks noChangeArrowheads="1"/>
            </p:cNvSpPr>
            <p:nvPr/>
          </p:nvSpPr>
          <p:spPr bwMode="auto">
            <a:xfrm>
              <a:off x="204" y="3203"/>
              <a:ext cx="9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СТАРТ</a:t>
              </a:r>
              <a:endParaRPr lang="ru-RU"/>
            </a:p>
          </p:txBody>
        </p:sp>
      </p:grpSp>
      <p:grpSp>
        <p:nvGrpSpPr>
          <p:cNvPr id="10" name="Group 615"/>
          <p:cNvGrpSpPr>
            <a:grpSpLocks/>
          </p:cNvGrpSpPr>
          <p:nvPr/>
        </p:nvGrpSpPr>
        <p:grpSpPr bwMode="auto">
          <a:xfrm>
            <a:off x="2051050" y="5084763"/>
            <a:ext cx="1706563" cy="554037"/>
            <a:chOff x="1292" y="3203"/>
            <a:chExt cx="1075" cy="349"/>
          </a:xfrm>
        </p:grpSpPr>
        <p:sp>
          <p:nvSpPr>
            <p:cNvPr id="39487" name="Oval 575"/>
            <p:cNvSpPr>
              <a:spLocks noChangeArrowheads="1"/>
            </p:cNvSpPr>
            <p:nvPr/>
          </p:nvSpPr>
          <p:spPr bwMode="auto">
            <a:xfrm>
              <a:off x="1292" y="3203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3" name="Rectangle 601"/>
            <p:cNvSpPr>
              <a:spLocks noChangeArrowheads="1"/>
            </p:cNvSpPr>
            <p:nvPr/>
          </p:nvSpPr>
          <p:spPr bwMode="auto">
            <a:xfrm>
              <a:off x="1383" y="3203"/>
              <a:ext cx="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ГОНКА</a:t>
              </a:r>
              <a:endParaRPr lang="ru-RU"/>
            </a:p>
          </p:txBody>
        </p:sp>
      </p:grpSp>
      <p:grpSp>
        <p:nvGrpSpPr>
          <p:cNvPr id="11" name="Group 616"/>
          <p:cNvGrpSpPr>
            <a:grpSpLocks/>
          </p:cNvGrpSpPr>
          <p:nvPr/>
        </p:nvGrpSpPr>
        <p:grpSpPr bwMode="auto">
          <a:xfrm>
            <a:off x="1042988" y="5589588"/>
            <a:ext cx="1706562" cy="554037"/>
            <a:chOff x="657" y="3521"/>
            <a:chExt cx="1075" cy="349"/>
          </a:xfrm>
        </p:grpSpPr>
        <p:sp>
          <p:nvSpPr>
            <p:cNvPr id="39490" name="Oval 578"/>
            <p:cNvSpPr>
              <a:spLocks noChangeArrowheads="1"/>
            </p:cNvSpPr>
            <p:nvPr/>
          </p:nvSpPr>
          <p:spPr bwMode="auto">
            <a:xfrm>
              <a:off x="657" y="3521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4" name="Rectangle 602"/>
            <p:cNvSpPr>
              <a:spLocks noChangeArrowheads="1"/>
            </p:cNvSpPr>
            <p:nvPr/>
          </p:nvSpPr>
          <p:spPr bwMode="auto">
            <a:xfrm>
              <a:off x="748" y="3521"/>
              <a:ext cx="8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ДЗЮДО</a:t>
              </a:r>
              <a:endParaRPr lang="ru-RU"/>
            </a:p>
          </p:txBody>
        </p:sp>
      </p:grpSp>
      <p:grpSp>
        <p:nvGrpSpPr>
          <p:cNvPr id="12" name="Group 617"/>
          <p:cNvGrpSpPr>
            <a:grpSpLocks/>
          </p:cNvGrpSpPr>
          <p:nvPr/>
        </p:nvGrpSpPr>
        <p:grpSpPr bwMode="auto">
          <a:xfrm>
            <a:off x="179388" y="6165850"/>
            <a:ext cx="1706562" cy="554038"/>
            <a:chOff x="113" y="3884"/>
            <a:chExt cx="1075" cy="349"/>
          </a:xfrm>
        </p:grpSpPr>
        <p:sp>
          <p:nvSpPr>
            <p:cNvPr id="39491" name="Oval 579"/>
            <p:cNvSpPr>
              <a:spLocks noChangeArrowheads="1"/>
            </p:cNvSpPr>
            <p:nvPr/>
          </p:nvSpPr>
          <p:spPr bwMode="auto">
            <a:xfrm>
              <a:off x="113" y="3884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5" name="Rectangle 603"/>
            <p:cNvSpPr>
              <a:spLocks noChangeArrowheads="1"/>
            </p:cNvSpPr>
            <p:nvPr/>
          </p:nvSpPr>
          <p:spPr bwMode="auto">
            <a:xfrm>
              <a:off x="204" y="3884"/>
              <a:ext cx="8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САМБО</a:t>
              </a:r>
              <a:endParaRPr lang="ru-RU"/>
            </a:p>
          </p:txBody>
        </p:sp>
      </p:grpSp>
      <p:grpSp>
        <p:nvGrpSpPr>
          <p:cNvPr id="13" name="Group 618"/>
          <p:cNvGrpSpPr>
            <a:grpSpLocks/>
          </p:cNvGrpSpPr>
          <p:nvPr/>
        </p:nvGrpSpPr>
        <p:grpSpPr bwMode="auto">
          <a:xfrm>
            <a:off x="2195513" y="6092825"/>
            <a:ext cx="1706562" cy="554038"/>
            <a:chOff x="1383" y="3838"/>
            <a:chExt cx="1075" cy="349"/>
          </a:xfrm>
        </p:grpSpPr>
        <p:sp>
          <p:nvSpPr>
            <p:cNvPr id="39489" name="Oval 577"/>
            <p:cNvSpPr>
              <a:spLocks noChangeArrowheads="1"/>
            </p:cNvSpPr>
            <p:nvPr/>
          </p:nvSpPr>
          <p:spPr bwMode="auto">
            <a:xfrm>
              <a:off x="1383" y="3838"/>
              <a:ext cx="1075" cy="34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516" name="Rectangle 604"/>
            <p:cNvSpPr>
              <a:spLocks noChangeArrowheads="1"/>
            </p:cNvSpPr>
            <p:nvPr/>
          </p:nvSpPr>
          <p:spPr bwMode="auto">
            <a:xfrm>
              <a:off x="1474" y="3838"/>
              <a:ext cx="8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FF00"/>
                  </a:solidFill>
                  <a:latin typeface="Monotype Corsiva" pitchFamily="66" charset="0"/>
                </a:rPr>
                <a:t>КУБОК</a:t>
              </a:r>
              <a:endParaRPr lang="ru-RU"/>
            </a:p>
          </p:txBody>
        </p:sp>
      </p:grpSp>
      <p:sp>
        <p:nvSpPr>
          <p:cNvPr id="39517" name="Line 605"/>
          <p:cNvSpPr>
            <a:spLocks noChangeShapeType="1"/>
          </p:cNvSpPr>
          <p:nvPr/>
        </p:nvSpPr>
        <p:spPr bwMode="auto">
          <a:xfrm>
            <a:off x="7524750" y="692150"/>
            <a:ext cx="863600" cy="10810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18" name="Line 606"/>
          <p:cNvSpPr>
            <a:spLocks noChangeShapeType="1"/>
          </p:cNvSpPr>
          <p:nvPr/>
        </p:nvSpPr>
        <p:spPr bwMode="auto">
          <a:xfrm flipH="1">
            <a:off x="7596188" y="1773238"/>
            <a:ext cx="792162" cy="11509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1" name="Line 619"/>
          <p:cNvSpPr>
            <a:spLocks noChangeShapeType="1"/>
          </p:cNvSpPr>
          <p:nvPr/>
        </p:nvSpPr>
        <p:spPr bwMode="auto">
          <a:xfrm flipH="1">
            <a:off x="7092950" y="692150"/>
            <a:ext cx="935038" cy="1152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2" name="Line 620"/>
          <p:cNvSpPr>
            <a:spLocks noChangeShapeType="1"/>
          </p:cNvSpPr>
          <p:nvPr/>
        </p:nvSpPr>
        <p:spPr bwMode="auto">
          <a:xfrm>
            <a:off x="7092950" y="1844675"/>
            <a:ext cx="935038" cy="1152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3" name="Line 621"/>
          <p:cNvSpPr>
            <a:spLocks noChangeShapeType="1"/>
          </p:cNvSpPr>
          <p:nvPr/>
        </p:nvSpPr>
        <p:spPr bwMode="auto">
          <a:xfrm flipH="1">
            <a:off x="6227763" y="620713"/>
            <a:ext cx="935037" cy="1152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4" name="Line 622"/>
          <p:cNvSpPr>
            <a:spLocks noChangeShapeType="1"/>
          </p:cNvSpPr>
          <p:nvPr/>
        </p:nvSpPr>
        <p:spPr bwMode="auto">
          <a:xfrm>
            <a:off x="6227763" y="1773238"/>
            <a:ext cx="935037" cy="1152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5" name="Line 623"/>
          <p:cNvSpPr>
            <a:spLocks noChangeShapeType="1"/>
          </p:cNvSpPr>
          <p:nvPr/>
        </p:nvSpPr>
        <p:spPr bwMode="auto">
          <a:xfrm>
            <a:off x="5795963" y="765175"/>
            <a:ext cx="863600" cy="10810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6" name="Line 624"/>
          <p:cNvSpPr>
            <a:spLocks noChangeShapeType="1"/>
          </p:cNvSpPr>
          <p:nvPr/>
        </p:nvSpPr>
        <p:spPr bwMode="auto">
          <a:xfrm flipH="1">
            <a:off x="5724525" y="1844675"/>
            <a:ext cx="935038" cy="11509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7" name="Line 625"/>
          <p:cNvSpPr>
            <a:spLocks noChangeShapeType="1"/>
          </p:cNvSpPr>
          <p:nvPr/>
        </p:nvSpPr>
        <p:spPr bwMode="auto">
          <a:xfrm flipH="1">
            <a:off x="4859338" y="1700213"/>
            <a:ext cx="936625" cy="12969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39" name="Line 627"/>
          <p:cNvSpPr>
            <a:spLocks noChangeShapeType="1"/>
          </p:cNvSpPr>
          <p:nvPr/>
        </p:nvSpPr>
        <p:spPr bwMode="auto">
          <a:xfrm>
            <a:off x="4932363" y="620713"/>
            <a:ext cx="863600" cy="10810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0" name="Line 628"/>
          <p:cNvSpPr>
            <a:spLocks noChangeShapeType="1"/>
          </p:cNvSpPr>
          <p:nvPr/>
        </p:nvSpPr>
        <p:spPr bwMode="auto">
          <a:xfrm flipH="1">
            <a:off x="4427538" y="692150"/>
            <a:ext cx="865187" cy="1152525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1" name="Line 629"/>
          <p:cNvSpPr>
            <a:spLocks noChangeShapeType="1"/>
          </p:cNvSpPr>
          <p:nvPr/>
        </p:nvSpPr>
        <p:spPr bwMode="auto">
          <a:xfrm>
            <a:off x="4427538" y="1844675"/>
            <a:ext cx="863600" cy="1081088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2" name="Line 630"/>
          <p:cNvSpPr>
            <a:spLocks noChangeShapeType="1"/>
          </p:cNvSpPr>
          <p:nvPr/>
        </p:nvSpPr>
        <p:spPr bwMode="auto">
          <a:xfrm>
            <a:off x="4427538" y="3500438"/>
            <a:ext cx="863600" cy="10810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3" name="Line 631"/>
          <p:cNvSpPr>
            <a:spLocks noChangeShapeType="1"/>
          </p:cNvSpPr>
          <p:nvPr/>
        </p:nvSpPr>
        <p:spPr bwMode="auto">
          <a:xfrm flipH="1">
            <a:off x="4500563" y="4581525"/>
            <a:ext cx="792162" cy="11509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4" name="Line 632"/>
          <p:cNvSpPr>
            <a:spLocks noChangeShapeType="1"/>
          </p:cNvSpPr>
          <p:nvPr/>
        </p:nvSpPr>
        <p:spPr bwMode="auto">
          <a:xfrm flipH="1">
            <a:off x="4932363" y="3500438"/>
            <a:ext cx="792162" cy="115093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5" name="Line 633"/>
          <p:cNvSpPr>
            <a:spLocks noChangeShapeType="1"/>
          </p:cNvSpPr>
          <p:nvPr/>
        </p:nvSpPr>
        <p:spPr bwMode="auto">
          <a:xfrm>
            <a:off x="4932363" y="4652963"/>
            <a:ext cx="863600" cy="10810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6" name="Line 634"/>
          <p:cNvSpPr>
            <a:spLocks noChangeShapeType="1"/>
          </p:cNvSpPr>
          <p:nvPr/>
        </p:nvSpPr>
        <p:spPr bwMode="auto">
          <a:xfrm>
            <a:off x="5364163" y="3500438"/>
            <a:ext cx="863600" cy="1081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7" name="Line 635"/>
          <p:cNvSpPr>
            <a:spLocks noChangeShapeType="1"/>
          </p:cNvSpPr>
          <p:nvPr/>
        </p:nvSpPr>
        <p:spPr bwMode="auto">
          <a:xfrm flipH="1">
            <a:off x="5292725" y="4581525"/>
            <a:ext cx="935038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8" name="Line 636"/>
          <p:cNvSpPr>
            <a:spLocks noChangeShapeType="1"/>
          </p:cNvSpPr>
          <p:nvPr/>
        </p:nvSpPr>
        <p:spPr bwMode="auto">
          <a:xfrm flipH="1">
            <a:off x="5795963" y="3429000"/>
            <a:ext cx="936625" cy="12239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49" name="Line 637"/>
          <p:cNvSpPr>
            <a:spLocks noChangeShapeType="1"/>
          </p:cNvSpPr>
          <p:nvPr/>
        </p:nvSpPr>
        <p:spPr bwMode="auto">
          <a:xfrm>
            <a:off x="5795963" y="4652963"/>
            <a:ext cx="863600" cy="1081087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0" name="Line 638"/>
          <p:cNvSpPr>
            <a:spLocks noChangeShapeType="1"/>
          </p:cNvSpPr>
          <p:nvPr/>
        </p:nvSpPr>
        <p:spPr bwMode="auto">
          <a:xfrm>
            <a:off x="6300788" y="3500438"/>
            <a:ext cx="863600" cy="10810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1" name="Line 639"/>
          <p:cNvSpPr>
            <a:spLocks noChangeShapeType="1"/>
          </p:cNvSpPr>
          <p:nvPr/>
        </p:nvSpPr>
        <p:spPr bwMode="auto">
          <a:xfrm flipH="1">
            <a:off x="6300788" y="4581525"/>
            <a:ext cx="863600" cy="10779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2" name="Line 640"/>
          <p:cNvSpPr>
            <a:spLocks noChangeShapeType="1"/>
          </p:cNvSpPr>
          <p:nvPr/>
        </p:nvSpPr>
        <p:spPr bwMode="auto">
          <a:xfrm>
            <a:off x="7092950" y="3500438"/>
            <a:ext cx="863600" cy="1081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3" name="Line 641"/>
          <p:cNvSpPr>
            <a:spLocks noChangeShapeType="1"/>
          </p:cNvSpPr>
          <p:nvPr/>
        </p:nvSpPr>
        <p:spPr bwMode="auto">
          <a:xfrm flipH="1">
            <a:off x="7164388" y="4581525"/>
            <a:ext cx="792162" cy="1150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4" name="Line 642"/>
          <p:cNvSpPr>
            <a:spLocks noChangeShapeType="1"/>
          </p:cNvSpPr>
          <p:nvPr/>
        </p:nvSpPr>
        <p:spPr bwMode="auto">
          <a:xfrm flipH="1">
            <a:off x="6659563" y="3500438"/>
            <a:ext cx="792162" cy="1223962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5" name="Line 643"/>
          <p:cNvSpPr>
            <a:spLocks noChangeShapeType="1"/>
          </p:cNvSpPr>
          <p:nvPr/>
        </p:nvSpPr>
        <p:spPr bwMode="auto">
          <a:xfrm>
            <a:off x="6659563" y="4652963"/>
            <a:ext cx="863600" cy="1081087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6" name="Line 644"/>
          <p:cNvSpPr>
            <a:spLocks noChangeShapeType="1"/>
          </p:cNvSpPr>
          <p:nvPr/>
        </p:nvSpPr>
        <p:spPr bwMode="auto">
          <a:xfrm flipH="1">
            <a:off x="7524750" y="3500438"/>
            <a:ext cx="863600" cy="122396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7" name="Line 645"/>
          <p:cNvSpPr>
            <a:spLocks noChangeShapeType="1"/>
          </p:cNvSpPr>
          <p:nvPr/>
        </p:nvSpPr>
        <p:spPr bwMode="auto">
          <a:xfrm>
            <a:off x="7524750" y="4652963"/>
            <a:ext cx="863600" cy="108108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558" name="Rectangle 646"/>
          <p:cNvSpPr>
            <a:spLocks noChangeArrowheads="1"/>
          </p:cNvSpPr>
          <p:nvPr/>
        </p:nvSpPr>
        <p:spPr bwMode="auto">
          <a:xfrm>
            <a:off x="179388" y="333375"/>
            <a:ext cx="60483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Найди слова из списка в 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сетке. Способ расположения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 и одно слово указанны.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Бумеранги могут 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пересекаться, 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но буквы вторично 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использовать нельзя.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Из оставшихся букв </a:t>
            </a:r>
          </a:p>
          <a:p>
            <a:r>
              <a:rPr lang="ru-RU" sz="2800" b="1">
                <a:solidFill>
                  <a:srgbClr val="0033CC"/>
                </a:solidFill>
                <a:latin typeface="Monotype Corsiva" pitchFamily="66" charset="0"/>
              </a:rPr>
              <a:t>сложится пословица</a:t>
            </a:r>
            <a:r>
              <a:rPr lang="ru-RU" sz="280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9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9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9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9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9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9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9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9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9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9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9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9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9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9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3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3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3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9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3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3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9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3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3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3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3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3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3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3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3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3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39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3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3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9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3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3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3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39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39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3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3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3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39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3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3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3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39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3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3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3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3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39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3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3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3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39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3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3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3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39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3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3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3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39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3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3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3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39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3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3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3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39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3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3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3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9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3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3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3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39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3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3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3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39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3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3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3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39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3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3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3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39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3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3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3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39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3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3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3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39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3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3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3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39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3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3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3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39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3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3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3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39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3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3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3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39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3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3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3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39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3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3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3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39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3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3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3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39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3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3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3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39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3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3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3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39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0" fill="hold"/>
                                        <p:tgtEl>
                                          <p:spTgt spid="3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3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3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39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0" fill="hold"/>
                                        <p:tgtEl>
                                          <p:spTgt spid="3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0" fill="hold"/>
                                        <p:tgtEl>
                                          <p:spTgt spid="3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3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2000" fill="hold"/>
                                        <p:tgtEl>
                                          <p:spTgt spid="39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3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3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3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2000" fill="hold"/>
                                        <p:tgtEl>
                                          <p:spTgt spid="39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3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3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3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39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3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3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3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39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3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0" fill="hold"/>
                                        <p:tgtEl>
                                          <p:spTgt spid="3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3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2000" fill="hold"/>
                                        <p:tgtEl>
                                          <p:spTgt spid="39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39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39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3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39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000" fill="hold"/>
                                        <p:tgtEl>
                                          <p:spTgt spid="3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0" fill="hold"/>
                                        <p:tgtEl>
                                          <p:spTgt spid="3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3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2000" fill="hold"/>
                                        <p:tgtEl>
                                          <p:spTgt spid="39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3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3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3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3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3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3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3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2000" fill="hold"/>
                                        <p:tgtEl>
                                          <p:spTgt spid="39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0" fill="hold"/>
                                        <p:tgtEl>
                                          <p:spTgt spid="3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3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3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2000" fill="hold"/>
                                        <p:tgtEl>
                                          <p:spTgt spid="39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2000" fill="hold"/>
                                        <p:tgtEl>
                                          <p:spTgt spid="3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000" fill="hold"/>
                                        <p:tgtEl>
                                          <p:spTgt spid="3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3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2000" fill="hold"/>
                                        <p:tgtEl>
                                          <p:spTgt spid="3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3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3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3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2000" fill="hold"/>
                                        <p:tgtEl>
                                          <p:spTgt spid="39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000" fill="hold"/>
                                        <p:tgtEl>
                                          <p:spTgt spid="3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0" fill="hold"/>
                                        <p:tgtEl>
                                          <p:spTgt spid="3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3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000" fill="hold"/>
                                        <p:tgtEl>
                                          <p:spTgt spid="39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3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3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3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2000" fill="hold"/>
                                        <p:tgtEl>
                                          <p:spTgt spid="39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 fill="hold"/>
                                        <p:tgtEl>
                                          <p:spTgt spid="3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000" fill="hold"/>
                                        <p:tgtEl>
                                          <p:spTgt spid="3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2000"/>
                                        <p:tgtEl>
                                          <p:spTgt spid="3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2000" fill="hold"/>
                                        <p:tgtEl>
                                          <p:spTgt spid="39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2000" fill="hold"/>
                                        <p:tgtEl>
                                          <p:spTgt spid="3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000" fill="hold"/>
                                        <p:tgtEl>
                                          <p:spTgt spid="3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2000"/>
                                        <p:tgtEl>
                                          <p:spTgt spid="3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2000" fill="hold"/>
                                        <p:tgtEl>
                                          <p:spTgt spid="39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0" fill="hold"/>
                                        <p:tgtEl>
                                          <p:spTgt spid="3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000" fill="hold"/>
                                        <p:tgtEl>
                                          <p:spTgt spid="3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2000"/>
                                        <p:tgtEl>
                                          <p:spTgt spid="3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000" fill="hold"/>
                                        <p:tgtEl>
                                          <p:spTgt spid="3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0" fill="hold"/>
                                        <p:tgtEl>
                                          <p:spTgt spid="3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 fill="hold"/>
                                        <p:tgtEl>
                                          <p:spTgt spid="3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2000"/>
                                        <p:tgtEl>
                                          <p:spTgt spid="3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2000" fill="hold"/>
                                        <p:tgtEl>
                                          <p:spTgt spid="3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0" fill="hold"/>
                                        <p:tgtEl>
                                          <p:spTgt spid="3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0" fill="hold"/>
                                        <p:tgtEl>
                                          <p:spTgt spid="3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2000"/>
                                        <p:tgtEl>
                                          <p:spTgt spid="3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2000" fill="hold"/>
                                        <p:tgtEl>
                                          <p:spTgt spid="39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0" fill="hold"/>
                                        <p:tgtEl>
                                          <p:spTgt spid="3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000" fill="hold"/>
                                        <p:tgtEl>
                                          <p:spTgt spid="3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3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2000" fill="hold"/>
                                        <p:tgtEl>
                                          <p:spTgt spid="39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0" fill="hold"/>
                                        <p:tgtEl>
                                          <p:spTgt spid="3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 fill="hold"/>
                                        <p:tgtEl>
                                          <p:spTgt spid="3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3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2000" fill="hold"/>
                                        <p:tgtEl>
                                          <p:spTgt spid="3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0" fill="hold"/>
                                        <p:tgtEl>
                                          <p:spTgt spid="3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0" fill="hold"/>
                                        <p:tgtEl>
                                          <p:spTgt spid="3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3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2000" fill="hold"/>
                                        <p:tgtEl>
                                          <p:spTgt spid="3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2000" fill="hold"/>
                                        <p:tgtEl>
                                          <p:spTgt spid="3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0" fill="hold"/>
                                        <p:tgtEl>
                                          <p:spTgt spid="3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3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2000" fill="hold"/>
                                        <p:tgtEl>
                                          <p:spTgt spid="3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3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 fill="hold"/>
                                        <p:tgtEl>
                                          <p:spTgt spid="3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3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3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 fill="hold"/>
                                        <p:tgtEl>
                                          <p:spTgt spid="3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0" fill="hold"/>
                                        <p:tgtEl>
                                          <p:spTgt spid="3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3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2000" fill="hold"/>
                                        <p:tgtEl>
                                          <p:spTgt spid="3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2000" fill="hold"/>
                                        <p:tgtEl>
                                          <p:spTgt spid="3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000" fill="hold"/>
                                        <p:tgtEl>
                                          <p:spTgt spid="3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3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2000" fill="hold"/>
                                        <p:tgtEl>
                                          <p:spTgt spid="3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2000" fill="hold"/>
                                        <p:tgtEl>
                                          <p:spTgt spid="3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2000" fill="hold"/>
                                        <p:tgtEl>
                                          <p:spTgt spid="3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3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2000" fill="hold"/>
                                        <p:tgtEl>
                                          <p:spTgt spid="3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000" fill="hold"/>
                                        <p:tgtEl>
                                          <p:spTgt spid="3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000" fill="hold"/>
                                        <p:tgtEl>
                                          <p:spTgt spid="3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3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2000"/>
                            </p:stCondLst>
                            <p:childTnLst>
                              <p:par>
                                <p:cTn id="6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3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3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39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1000"/>
                                        <p:tgtEl>
                                          <p:spTgt spid="3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800" decel="100000"/>
                                        <p:tgtEl>
                                          <p:spTgt spid="3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800" decel="100000" fill="hold"/>
                                        <p:tgtEl>
                                          <p:spTgt spid="3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800" decel="100000" fill="hold"/>
                                        <p:tgtEl>
                                          <p:spTgt spid="3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800" decel="100000" fill="hold"/>
                                        <p:tgtEl>
                                          <p:spTgt spid="3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800" decel="100000"/>
                                        <p:tgtEl>
                                          <p:spTgt spid="3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800" decel="100000" fill="hold"/>
                                        <p:tgtEl>
                                          <p:spTgt spid="39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800" decel="100000" fill="hold"/>
                                        <p:tgtEl>
                                          <p:spTgt spid="3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800" decel="100000" fill="hold"/>
                                        <p:tgtEl>
                                          <p:spTgt spid="3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800" decel="100000"/>
                                        <p:tgtEl>
                                          <p:spTgt spid="3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800" decel="100000" fill="hold"/>
                                        <p:tgtEl>
                                          <p:spTgt spid="39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800" decel="100000" fill="hold"/>
                                        <p:tgtEl>
                                          <p:spTgt spid="3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800" decel="100000" fill="hold"/>
                                        <p:tgtEl>
                                          <p:spTgt spid="3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800" decel="100000"/>
                                        <p:tgtEl>
                                          <p:spTgt spid="39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9" dur="800" decel="100000" fill="hold"/>
                                        <p:tgtEl>
                                          <p:spTgt spid="39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800" decel="100000" fill="hold"/>
                                        <p:tgtEl>
                                          <p:spTgt spid="3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800" decel="100000" fill="hold"/>
                                        <p:tgtEl>
                                          <p:spTgt spid="3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2000" fill="hold"/>
                                        <p:tgtEl>
                                          <p:spTgt spid="3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0" fill="hold"/>
                                        <p:tgtEl>
                                          <p:spTgt spid="3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2000"/>
                                        <p:tgtEl>
                                          <p:spTgt spid="3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2000" fill="hold"/>
                                        <p:tgtEl>
                                          <p:spTgt spid="3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 fill="hold"/>
                                        <p:tgtEl>
                                          <p:spTgt spid="3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2000"/>
                                        <p:tgtEl>
                                          <p:spTgt spid="3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2000" fill="hold"/>
                                        <p:tgtEl>
                                          <p:spTgt spid="3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0" fill="hold"/>
                                        <p:tgtEl>
                                          <p:spTgt spid="3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2000"/>
                                        <p:tgtEl>
                                          <p:spTgt spid="3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2000" fill="hold"/>
                                        <p:tgtEl>
                                          <p:spTgt spid="3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000" fill="hold"/>
                                        <p:tgtEl>
                                          <p:spTgt spid="3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2000"/>
                                        <p:tgtEl>
                                          <p:spTgt spid="3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2000" fill="hold"/>
                                        <p:tgtEl>
                                          <p:spTgt spid="3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2000" fill="hold"/>
                                        <p:tgtEl>
                                          <p:spTgt spid="3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2000"/>
                                        <p:tgtEl>
                                          <p:spTgt spid="3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2000" fill="hold"/>
                                        <p:tgtEl>
                                          <p:spTgt spid="3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000" fill="hold"/>
                                        <p:tgtEl>
                                          <p:spTgt spid="3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000"/>
                                        <p:tgtEl>
                                          <p:spTgt spid="3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2000" fill="hold"/>
                                        <p:tgtEl>
                                          <p:spTgt spid="39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2000" fill="hold"/>
                                        <p:tgtEl>
                                          <p:spTgt spid="39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2000"/>
                                        <p:tgtEl>
                                          <p:spTgt spid="3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2000" fill="hold"/>
                                        <p:tgtEl>
                                          <p:spTgt spid="39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2000" fill="hold"/>
                                        <p:tgtEl>
                                          <p:spTgt spid="39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2000"/>
                                        <p:tgtEl>
                                          <p:spTgt spid="3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2000" fill="hold"/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 fill="hold"/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2000"/>
                                        <p:tgtEl>
                                          <p:spTgt spid="3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2000" fill="hold"/>
                                        <p:tgtEl>
                                          <p:spTgt spid="39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000" fill="hold"/>
                                        <p:tgtEl>
                                          <p:spTgt spid="39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2000"/>
                                        <p:tgtEl>
                                          <p:spTgt spid="3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2000" fill="hold"/>
                                        <p:tgtEl>
                                          <p:spTgt spid="3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2000" fill="hold"/>
                                        <p:tgtEl>
                                          <p:spTgt spid="3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2000"/>
                                        <p:tgtEl>
                                          <p:spTgt spid="3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2000" fill="hold"/>
                                        <p:tgtEl>
                                          <p:spTgt spid="3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000" fill="hold"/>
                                        <p:tgtEl>
                                          <p:spTgt spid="3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2000"/>
                                        <p:tgtEl>
                                          <p:spTgt spid="3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2000" fill="hold"/>
                                        <p:tgtEl>
                                          <p:spTgt spid="3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2000" fill="hold"/>
                                        <p:tgtEl>
                                          <p:spTgt spid="3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2000"/>
                                        <p:tgtEl>
                                          <p:spTgt spid="3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2000" fill="hold"/>
                                        <p:tgtEl>
                                          <p:spTgt spid="39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000" fill="hold"/>
                                        <p:tgtEl>
                                          <p:spTgt spid="39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2000"/>
                                        <p:tgtEl>
                                          <p:spTgt spid="3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2000" fill="hold"/>
                                        <p:tgtEl>
                                          <p:spTgt spid="39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2000" fill="hold"/>
                                        <p:tgtEl>
                                          <p:spTgt spid="39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2000"/>
                                        <p:tgtEl>
                                          <p:spTgt spid="3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2000"/>
                                        <p:tgtEl>
                                          <p:spTgt spid="3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8" dur="2000" fill="hold"/>
                                        <p:tgtEl>
                                          <p:spTgt spid="39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2000" fill="hold"/>
                                        <p:tgtEl>
                                          <p:spTgt spid="39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0" dur="2000"/>
                                        <p:tgtEl>
                                          <p:spTgt spid="3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3" dur="2000" fill="hold"/>
                                        <p:tgtEl>
                                          <p:spTgt spid="3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2000" fill="hold"/>
                                        <p:tgtEl>
                                          <p:spTgt spid="3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5" dur="2000"/>
                                        <p:tgtEl>
                                          <p:spTgt spid="3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2000" fill="hold"/>
                                        <p:tgtEl>
                                          <p:spTgt spid="3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2000" fill="hold"/>
                                        <p:tgtEl>
                                          <p:spTgt spid="3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0" dur="2000"/>
                                        <p:tgtEl>
                                          <p:spTgt spid="3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3" dur="2000" fill="hold"/>
                                        <p:tgtEl>
                                          <p:spTgt spid="39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2000" fill="hold"/>
                                        <p:tgtEl>
                                          <p:spTgt spid="39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5" dur="2000"/>
                                        <p:tgtEl>
                                          <p:spTgt spid="3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8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2000"/>
                                        <p:tgtEl>
                                          <p:spTgt spid="3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2000" fill="hold"/>
                                        <p:tgtEl>
                                          <p:spTgt spid="39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2000" fill="hold"/>
                                        <p:tgtEl>
                                          <p:spTgt spid="39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5" dur="2000"/>
                                        <p:tgtEl>
                                          <p:spTgt spid="3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000" fill="hold"/>
                                        <p:tgtEl>
                                          <p:spTgt spid="3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000"/>
                                        <p:tgtEl>
                                          <p:spTgt spid="3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2000" fill="hold"/>
                                        <p:tgtEl>
                                          <p:spTgt spid="3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2000" fill="hold"/>
                                        <p:tgtEl>
                                          <p:spTgt spid="3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5" dur="2000"/>
                                        <p:tgtEl>
                                          <p:spTgt spid="3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2000" fill="hold"/>
                                        <p:tgtEl>
                                          <p:spTgt spid="3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2000" fill="hold"/>
                                        <p:tgtEl>
                                          <p:spTgt spid="3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0" dur="2000"/>
                                        <p:tgtEl>
                                          <p:spTgt spid="3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3" dur="2000" fill="hold"/>
                                        <p:tgtEl>
                                          <p:spTgt spid="39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000" fill="hold"/>
                                        <p:tgtEl>
                                          <p:spTgt spid="39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2000"/>
                                        <p:tgtEl>
                                          <p:spTgt spid="3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2000" fill="hold"/>
                                        <p:tgtEl>
                                          <p:spTgt spid="3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0" fill="hold"/>
                                        <p:tgtEl>
                                          <p:spTgt spid="3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2000"/>
                                        <p:tgtEl>
                                          <p:spTgt spid="3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2000" fill="hold"/>
                                        <p:tgtEl>
                                          <p:spTgt spid="3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2000" fill="hold"/>
                                        <p:tgtEl>
                                          <p:spTgt spid="3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5" dur="2000"/>
                                        <p:tgtEl>
                                          <p:spTgt spid="3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8" dur="2000" fill="hold"/>
                                        <p:tgtEl>
                                          <p:spTgt spid="3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2000" fill="hold"/>
                                        <p:tgtEl>
                                          <p:spTgt spid="3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0" dur="2000"/>
                                        <p:tgtEl>
                                          <p:spTgt spid="3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3" dur="2000" fill="hold"/>
                                        <p:tgtEl>
                                          <p:spTgt spid="39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2000" fill="hold"/>
                                        <p:tgtEl>
                                          <p:spTgt spid="39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5" dur="2000"/>
                                        <p:tgtEl>
                                          <p:spTgt spid="3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2000" fill="hold"/>
                                        <p:tgtEl>
                                          <p:spTgt spid="3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000" fill="hold"/>
                                        <p:tgtEl>
                                          <p:spTgt spid="3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0" dur="2000"/>
                                        <p:tgtEl>
                                          <p:spTgt spid="3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3" dur="2000" fill="hold"/>
                                        <p:tgtEl>
                                          <p:spTgt spid="39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2000" fill="hold"/>
                                        <p:tgtEl>
                                          <p:spTgt spid="39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5" dur="2000"/>
                                        <p:tgtEl>
                                          <p:spTgt spid="3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6" fill="hold">
                      <p:stCondLst>
                        <p:cond delay="indefinite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4985E-6 L -0.00746 0.78071 " pathEditMode="relative" rAng="0" ptsTypes="AA">
                                      <p:cBhvr>
                                        <p:cTn id="909" dur="2000" fill="hold"/>
                                        <p:tgtEl>
                                          <p:spTgt spid="3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90"/>
                                    </p:animMotion>
                                  </p:childTnLst>
                                </p:cTn>
                              </p:par>
                              <p:par>
                                <p:cTn id="9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54985E-6 L -0.1717 0.78071 " pathEditMode="relative" rAng="0" ptsTypes="AA">
                                      <p:cBhvr>
                                        <p:cTn id="911" dur="20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390"/>
                                    </p:animMotion>
                                  </p:childTnLst>
                                </p:cTn>
                              </p:par>
                              <p:par>
                                <p:cTn id="9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4985E-6 L -0.18698 0.78071 " pathEditMode="relative" rAng="0" ptsTypes="AA">
                                      <p:cBhvr>
                                        <p:cTn id="913" dur="20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90"/>
                                    </p:animMotion>
                                  </p:childTnLst>
                                </p:cTn>
                              </p:par>
                              <p:par>
                                <p:cTn id="9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4985E-6 L -0.34306 0.78071 " pathEditMode="relative" rAng="0" ptsTypes="AA">
                                      <p:cBhvr>
                                        <p:cTn id="915" dur="20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390"/>
                                    </p:animMotion>
                                  </p:childTnLst>
                                </p:cTn>
                              </p:par>
                              <p:par>
                                <p:cTn id="9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155E-6 L 0.13421 0.69674 " pathEditMode="relative" rAng="0" ptsTypes="AA">
                                      <p:cBhvr>
                                        <p:cTn id="917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348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155E-6 L 0.02396 0.69674 " pathEditMode="relative" rAng="0" ptsTypes="AA">
                                      <p:cBhvr>
                                        <p:cTn id="919" dur="2000" fill="hold"/>
                                        <p:tgtEl>
                                          <p:spTgt spid="39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48"/>
                                    </p:animMotion>
                                  </p:childTnLst>
                                </p:cTn>
                              </p:par>
                              <p:par>
                                <p:cTn id="9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155E-6 L -0.09392 0.69674 " pathEditMode="relative" rAng="0" ptsTypes="AA">
                                      <p:cBhvr>
                                        <p:cTn id="921" dur="2000" fill="hold"/>
                                        <p:tgtEl>
                                          <p:spTgt spid="3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48"/>
                                    </p:animMotion>
                                  </p:childTnLst>
                                </p:cTn>
                              </p:par>
                              <p:par>
                                <p:cTn id="9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3634E-6 L -0.17812 0.69651 " pathEditMode="relative" rAng="0" ptsTypes="AA">
                                      <p:cBhvr>
                                        <p:cTn id="923" dur="2000" fill="hold"/>
                                        <p:tgtEl>
                                          <p:spTgt spid="3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348"/>
                                    </p:animMotion>
                                  </p:childTnLst>
                                </p:cTn>
                              </p:par>
                              <p:par>
                                <p:cTn id="9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4326E-6 L 0.24583 0.62318 " pathEditMode="relative" rAng="0" ptsTypes="AA">
                                      <p:cBhvr>
                                        <p:cTn id="925" dur="2000" fill="hold"/>
                                        <p:tgtEl>
                                          <p:spTgt spid="39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312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4326E-6 L 0.23177 0.62318 " pathEditMode="relative" rAng="0" ptsTypes="AA">
                                      <p:cBhvr>
                                        <p:cTn id="927" dur="2000" fill="hold"/>
                                        <p:tgtEl>
                                          <p:spTgt spid="39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12"/>
                                    </p:animMotion>
                                  </p:childTnLst>
                                </p:cTn>
                              </p:par>
                              <p:par>
                                <p:cTn id="9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4326E-6 L -0.35104 0.66528 " pathEditMode="relative" rAng="0" ptsTypes="AA">
                                      <p:cBhvr>
                                        <p:cTn id="929" dur="2000" fill="hold"/>
                                        <p:tgtEl>
                                          <p:spTgt spid="39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333"/>
                                    </p:animMotion>
                                  </p:childTnLst>
                                </p:cTn>
                              </p:par>
                              <p:par>
                                <p:cTn id="9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4326E-6 L -0.36042 0.66528 " pathEditMode="relative" rAng="0" ptsTypes="AA">
                                      <p:cBhvr>
                                        <p:cTn id="931" dur="2000" fill="hold"/>
                                        <p:tgtEl>
                                          <p:spTgt spid="39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333"/>
                                    </p:animMotion>
                                  </p:childTnLst>
                                </p:cTn>
                              </p:par>
                              <p:par>
                                <p:cTn id="9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08906E-7 L 0.07118 0.58131 " pathEditMode="relative" rAng="0" ptsTypes="AA">
                                      <p:cBhvr>
                                        <p:cTn id="933" dur="2000" fill="hold"/>
                                        <p:tgtEl>
                                          <p:spTgt spid="3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91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08906E-7 L -0.04531 0.58131 " pathEditMode="relative" rAng="0" ptsTypes="AA">
                                      <p:cBhvr>
                                        <p:cTn id="935" dur="2000" fill="hold"/>
                                        <p:tgtEl>
                                          <p:spTgt spid="3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291"/>
                                    </p:animMotion>
                                  </p:childTnLst>
                                </p:cTn>
                              </p:par>
                              <p:par>
                                <p:cTn id="9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08906E-7 L -0.16233 0.58131 " pathEditMode="relative" rAng="0" ptsTypes="AA">
                                      <p:cBhvr>
                                        <p:cTn id="937" dur="2000" fill="hold"/>
                                        <p:tgtEl>
                                          <p:spTgt spid="3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91"/>
                                    </p:animMotion>
                                  </p:childTnLst>
                                </p:cTn>
                              </p:par>
                              <p:par>
                                <p:cTn id="9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8906E-7 L -0.27413 0.58131 " pathEditMode="relative" rAng="0" ptsTypes="AA">
                                      <p:cBhvr>
                                        <p:cTn id="939" dur="2000" fill="hold"/>
                                        <p:tgtEl>
                                          <p:spTgt spid="39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91"/>
                                    </p:animMotion>
                                  </p:childTnLst>
                                </p:cTn>
                              </p:par>
                              <p:par>
                                <p:cTn id="9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4629E-6 L 0.2283 0.49757 " pathEditMode="relative" rAng="0" ptsTypes="AA">
                                      <p:cBhvr>
                                        <p:cTn id="941" dur="2000" fill="hold"/>
                                        <p:tgtEl>
                                          <p:spTgt spid="39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49"/>
                                    </p:animMotion>
                                  </p:childTnLst>
                                </p:cTn>
                              </p:par>
                              <p:par>
                                <p:cTn id="9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4629E-6 L 0.0585 0.49757 " pathEditMode="relative" rAng="0" ptsTypes="AA">
                                      <p:cBhvr>
                                        <p:cTn id="943" dur="2000" fill="hold"/>
                                        <p:tgtEl>
                                          <p:spTgt spid="3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49"/>
                                    </p:animMotion>
                                  </p:childTnLst>
                                </p:cTn>
                              </p:par>
                              <p:par>
                                <p:cTn id="9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4629E-6 L 0.04132 0.49757 " pathEditMode="relative" rAng="0" ptsTypes="AA">
                                      <p:cBhvr>
                                        <p:cTn id="945" dur="2000" fill="hold"/>
                                        <p:tgtEl>
                                          <p:spTgt spid="39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49"/>
                                    </p:animMotion>
                                  </p:childTnLst>
                                </p:cTn>
                              </p:par>
                              <p:par>
                                <p:cTn id="9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4629E-6 L -0.44843 0.53944 " pathEditMode="relative" rAng="0" ptsTypes="AA">
                                      <p:cBhvr>
                                        <p:cTn id="947" dur="2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70"/>
                                    </p:animMotion>
                                  </p:childTnLst>
                                </p:cTn>
                              </p:par>
                              <p:par>
                                <p:cTn id="9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1853E-6 L -0.02014 0.46588 " pathEditMode="relative" rAng="0" ptsTypes="AA">
                                      <p:cBhvr>
                                        <p:cTn id="949" dur="2000" fill="hold"/>
                                        <p:tgtEl>
                                          <p:spTgt spid="39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33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1853E-6 L -0.32778 0.46588 " pathEditMode="relative" rAng="0" ptsTypes="AA">
                                      <p:cBhvr>
                                        <p:cTn id="951" dur="2000" fill="hold"/>
                                        <p:tgtEl>
                                          <p:spTgt spid="39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33"/>
                                    </p:animMotion>
                                  </p:childTnLst>
                                </p:cTn>
                              </p:par>
                              <p:par>
                                <p:cTn id="9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288E-6 L 0.09618 0.38191 " pathEditMode="relative" rAng="0" ptsTypes="AA">
                                      <p:cBhvr>
                                        <p:cTn id="953" dur="2000" fill="hold"/>
                                        <p:tgtEl>
                                          <p:spTgt spid="39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91"/>
                                    </p:animMotion>
                                  </p:childTnLst>
                                </p:cTn>
                              </p:par>
                              <p:par>
                                <p:cTn id="9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288E-6 L -0.28837 0.38191 " pathEditMode="relative" rAng="0" ptsTypes="AA">
                                      <p:cBhvr>
                                        <p:cTn id="955" dur="2000" fill="hold"/>
                                        <p:tgtEl>
                                          <p:spTgt spid="39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91"/>
                                    </p:animMotion>
                                  </p:childTnLst>
                                </p:cTn>
                              </p:par>
                              <p:par>
                                <p:cTn id="9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8723E-6 L 0.18281 0.29794 " pathEditMode="relative" rAng="0" ptsTypes="AA">
                                      <p:cBhvr>
                                        <p:cTn id="957" dur="2000" fill="hold"/>
                                        <p:tgtEl>
                                          <p:spTgt spid="39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9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8723E-6 L -0.22483 0.29794 " pathEditMode="relative" rAng="0" ptsTypes="AA">
                                      <p:cBhvr>
                                        <p:cTn id="959" dur="2000" fill="hold"/>
                                        <p:tgtEl>
                                          <p:spTgt spid="39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49"/>
                                    </p:animMotion>
                                  </p:childTnLst>
                                </p:cTn>
                              </p:par>
                              <p:par>
                                <p:cTn id="9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8031E-6 L 0.26788 0.22461 " pathEditMode="relative" rAng="0" ptsTypes="AA">
                                      <p:cBhvr>
                                        <p:cTn id="961" dur="2000" fill="hold"/>
                                        <p:tgtEl>
                                          <p:spTgt spid="39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12"/>
                                    </p:animMotion>
                                  </p:childTnLst>
                                </p:cTn>
                              </p:par>
                              <p:par>
                                <p:cTn id="9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8031E-6 L -0.14653 0.22461 " pathEditMode="relative" rAng="0" ptsTypes="AA">
                                      <p:cBhvr>
                                        <p:cTn id="963" dur="2000" fill="hold"/>
                                        <p:tgtEl>
                                          <p:spTgt spid="39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12"/>
                                    </p:animMotion>
                                  </p:childTnLst>
                                </p:cTn>
                              </p:par>
                              <p:par>
                                <p:cTn id="9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1467E-6 L 0.28507 0.14064 " pathEditMode="relative" rAng="0" ptsTypes="AA">
                                      <p:cBhvr>
                                        <p:cTn id="965" dur="2000" fill="hold"/>
                                        <p:tgtEl>
                                          <p:spTgt spid="39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0"/>
                                    </p:animMotion>
                                  </p:childTnLst>
                                </p:cTn>
                              </p:par>
                              <p:par>
                                <p:cTn id="9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1467E-6 L -0.03004 0.14064 " pathEditMode="relative" rAng="0" ptsTypes="AA">
                                      <p:cBhvr>
                                        <p:cTn id="967" dur="2000" fill="hold"/>
                                        <p:tgtEl>
                                          <p:spTgt spid="3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64" grpId="0"/>
      <p:bldP spid="39364" grpId="1"/>
      <p:bldP spid="39365" grpId="0"/>
      <p:bldP spid="39366" grpId="0"/>
      <p:bldP spid="39367" grpId="0"/>
      <p:bldP spid="39368" grpId="0"/>
      <p:bldP spid="39368" grpId="1"/>
      <p:bldP spid="39369" grpId="0"/>
      <p:bldP spid="39369" grpId="1"/>
      <p:bldP spid="39370" grpId="0"/>
      <p:bldP spid="39371" grpId="0"/>
      <p:bldP spid="39372" grpId="0"/>
      <p:bldP spid="39373" grpId="0"/>
      <p:bldP spid="39373" grpId="1"/>
      <p:bldP spid="39374" grpId="0"/>
      <p:bldP spid="39374" grpId="1"/>
      <p:bldP spid="39375" grpId="0"/>
      <p:bldP spid="39376" grpId="0"/>
      <p:bldP spid="39377" grpId="0"/>
      <p:bldP spid="39377" grpId="1"/>
      <p:bldP spid="39378" grpId="0"/>
      <p:bldP spid="39379" grpId="0"/>
      <p:bldP spid="39380" grpId="0"/>
      <p:bldP spid="39380" grpId="1"/>
      <p:bldP spid="39381" grpId="0"/>
      <p:bldP spid="39382" grpId="0"/>
      <p:bldP spid="39383" grpId="0" build="allAtOnce"/>
      <p:bldP spid="39384" grpId="0"/>
      <p:bldP spid="39385" grpId="0"/>
      <p:bldP spid="39385" grpId="1"/>
      <p:bldP spid="39386" grpId="0"/>
      <p:bldP spid="39386" grpId="1"/>
      <p:bldP spid="39387" grpId="0"/>
      <p:bldP spid="39388" grpId="0"/>
      <p:bldP spid="39389" grpId="0"/>
      <p:bldP spid="39390" grpId="0"/>
      <p:bldP spid="39391" grpId="0"/>
      <p:bldP spid="39391" grpId="1"/>
      <p:bldP spid="39392" grpId="0"/>
      <p:bldP spid="39392" grpId="1"/>
      <p:bldP spid="39393" grpId="0"/>
      <p:bldP spid="39394" grpId="0"/>
      <p:bldP spid="39394" grpId="1"/>
      <p:bldP spid="39395" grpId="0"/>
      <p:bldP spid="39396" grpId="0"/>
      <p:bldP spid="39397" grpId="0"/>
      <p:bldP spid="39397" grpId="1"/>
      <p:bldP spid="39398" grpId="0"/>
      <p:bldP spid="39399" grpId="0"/>
      <p:bldP spid="39400" grpId="0"/>
      <p:bldP spid="39400" grpId="1"/>
      <p:bldP spid="39401" grpId="0"/>
      <p:bldP spid="39402" grpId="0"/>
      <p:bldP spid="39403" grpId="0"/>
      <p:bldP spid="39403" grpId="1"/>
      <p:bldP spid="39404" grpId="0"/>
      <p:bldP spid="39404" grpId="1"/>
      <p:bldP spid="39405" grpId="0"/>
      <p:bldP spid="39406" grpId="0"/>
      <p:bldP spid="39407" grpId="0"/>
      <p:bldP spid="39408" grpId="0"/>
      <p:bldP spid="39408" grpId="1"/>
      <p:bldP spid="39409" grpId="0"/>
      <p:bldP spid="39409" grpId="1"/>
      <p:bldP spid="39410" grpId="0"/>
      <p:bldP spid="39411" grpId="0"/>
      <p:bldP spid="39412" grpId="0"/>
      <p:bldP spid="39413" grpId="0"/>
      <p:bldP spid="39413" grpId="1"/>
      <p:bldP spid="39414" grpId="0"/>
      <p:bldP spid="39415" grpId="0"/>
      <p:bldP spid="39415" grpId="1"/>
      <p:bldP spid="39416" grpId="0"/>
      <p:bldP spid="39417" grpId="0"/>
      <p:bldP spid="39418" grpId="0"/>
      <p:bldP spid="39419" grpId="0"/>
      <p:bldP spid="39420" grpId="0"/>
      <p:bldP spid="39421" grpId="0"/>
      <p:bldP spid="39422" grpId="0"/>
      <p:bldP spid="39422" grpId="1"/>
      <p:bldP spid="39423" grpId="0"/>
      <p:bldP spid="39424" grpId="0"/>
      <p:bldP spid="39424" grpId="1"/>
      <p:bldP spid="39425" grpId="0"/>
      <p:bldP spid="39426" grpId="0"/>
      <p:bldP spid="39427" grpId="0"/>
      <p:bldP spid="39428" grpId="0"/>
      <p:bldP spid="39429" grpId="0"/>
      <p:bldP spid="39430" grpId="0"/>
      <p:bldP spid="39431" grpId="0"/>
      <p:bldP spid="39432" grpId="0"/>
      <p:bldP spid="39433" grpId="0"/>
      <p:bldP spid="39433" grpId="1"/>
      <p:bldP spid="39434" grpId="0"/>
      <p:bldP spid="39434" grpId="1"/>
      <p:bldP spid="39435" grpId="0"/>
      <p:bldP spid="39436" grpId="0"/>
      <p:bldP spid="39437" grpId="0"/>
      <p:bldP spid="39438" grpId="0"/>
      <p:bldP spid="39439" grpId="0"/>
      <p:bldP spid="39440" grpId="0"/>
      <p:bldP spid="39441" grpId="0"/>
      <p:bldP spid="39442" grpId="0"/>
      <p:bldP spid="39443" grpId="0"/>
      <p:bldP spid="39443" grpId="1"/>
      <p:bldP spid="39444" grpId="0"/>
      <p:bldP spid="39444" grpId="1"/>
      <p:bldP spid="39445" grpId="0"/>
      <p:bldP spid="39446" grpId="0"/>
      <p:bldP spid="39447" grpId="0"/>
      <p:bldP spid="39448" grpId="0"/>
      <p:bldP spid="39449" grpId="0"/>
      <p:bldP spid="39450" grpId="0"/>
      <p:bldP spid="39451" grpId="0"/>
      <p:bldP spid="39452" grpId="0"/>
      <p:bldP spid="39453" grpId="0"/>
      <p:bldP spid="39453" grpId="1"/>
      <p:bldP spid="39454" grpId="0"/>
      <p:bldP spid="39455" grpId="0"/>
      <p:bldP spid="39455" grpId="1"/>
      <p:bldP spid="39456" grpId="0"/>
      <p:bldP spid="39457" grpId="0"/>
      <p:bldP spid="39458" grpId="0"/>
      <p:bldP spid="39459" grpId="0"/>
      <p:bldP spid="39460" grpId="0"/>
      <p:bldP spid="39461" grpId="0"/>
      <p:bldP spid="39462" grpId="0"/>
      <p:bldP spid="39462" grpId="1"/>
      <p:bldP spid="39463" grpId="0"/>
      <p:bldP spid="39477" grpId="0" animBg="1"/>
      <p:bldP spid="39483" grpId="0" animBg="1"/>
      <p:bldP spid="39508" grpId="0"/>
      <p:bldP spid="39517" grpId="0" animBg="1"/>
      <p:bldP spid="39518" grpId="0" animBg="1"/>
      <p:bldP spid="39531" grpId="0" animBg="1"/>
      <p:bldP spid="39532" grpId="0" animBg="1"/>
      <p:bldP spid="39533" grpId="0" animBg="1"/>
      <p:bldP spid="39534" grpId="0" animBg="1"/>
      <p:bldP spid="39535" grpId="0" animBg="1"/>
      <p:bldP spid="39536" grpId="0" animBg="1"/>
      <p:bldP spid="39537" grpId="0" animBg="1"/>
      <p:bldP spid="39539" grpId="0" animBg="1"/>
      <p:bldP spid="39540" grpId="0" animBg="1"/>
      <p:bldP spid="39541" grpId="0" animBg="1"/>
      <p:bldP spid="39542" grpId="0" animBg="1"/>
      <p:bldP spid="39543" grpId="0" animBg="1"/>
      <p:bldP spid="39544" grpId="0" animBg="1"/>
      <p:bldP spid="39545" grpId="0" animBg="1"/>
      <p:bldP spid="39546" grpId="0" animBg="1"/>
      <p:bldP spid="39547" grpId="0" animBg="1"/>
      <p:bldP spid="39547" grpId="1" animBg="1"/>
      <p:bldP spid="39547" grpId="2" animBg="1"/>
      <p:bldP spid="39548" grpId="0" animBg="1"/>
      <p:bldP spid="39548" grpId="1" animBg="1"/>
      <p:bldP spid="39549" grpId="0" animBg="1"/>
      <p:bldP spid="39550" grpId="0" animBg="1"/>
      <p:bldP spid="39551" grpId="0" animBg="1"/>
      <p:bldP spid="39552" grpId="0" animBg="1"/>
      <p:bldP spid="39553" grpId="0" animBg="1"/>
      <p:bldP spid="39553" grpId="1" animBg="1"/>
      <p:bldP spid="39554" grpId="0" animBg="1"/>
      <p:bldP spid="39555" grpId="0" animBg="1"/>
      <p:bldP spid="39556" grpId="0" animBg="1"/>
      <p:bldP spid="39557" grpId="0" animBg="1"/>
      <p:bldP spid="39558" grpId="0"/>
      <p:bldP spid="3955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14400" y="6207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8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475656" y="2564904"/>
            <a:ext cx="6623918" cy="1831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 о г и ч  е  с  к  а  я  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а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ч к а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 Н а       с о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е  в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о  в  а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и  я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х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"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jshockey_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145038"/>
            <a:ext cx="1759258" cy="1712962"/>
          </a:xfrm>
          <a:prstGeom prst="rect">
            <a:avLst/>
          </a:prstGeom>
        </p:spPr>
      </p:pic>
      <p:pic>
        <p:nvPicPr>
          <p:cNvPr id="6" name="Содержимое 5" descr="sp45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19500" y="3110706"/>
            <a:ext cx="1905000" cy="1504950"/>
          </a:xfrm>
        </p:spPr>
      </p:pic>
      <p:sp>
        <p:nvSpPr>
          <p:cNvPr id="5" name="TextBox 4"/>
          <p:cNvSpPr txBox="1"/>
          <p:nvPr/>
        </p:nvSpPr>
        <p:spPr>
          <a:xfrm>
            <a:off x="27112" y="116632"/>
            <a:ext cx="9116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На зимние соревнования приехали Джессика, Ник и Линда из городов Лондона, Вены и Прага. Ребята занимаются разными видами спорта: фигурным катанием, хоккеем, горнолыжным спортом. Определите кто каким видом спорта занимается и в каком городе живет , если известно, что….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Джессика не любит хоккей, но хотела бы съездить и посмотреть Вену и   Прагу.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Ник тоже не прочь побывать в Праге.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Линда плохо катается на коньках.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attinatrice_architetto_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581128"/>
            <a:ext cx="2221939" cy="20608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836712"/>
            <a:ext cx="79936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</a:rPr>
              <a:t>Джессика живет в Лондоне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 занимается фигурным катанием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76872"/>
            <a:ext cx="57446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</a:rPr>
              <a:t>Ник приехал из Вены 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занимается хоккеем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861048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Линда живет в Праге  она горнолыжница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9632" y="1340768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1 Задание</a:t>
            </a:r>
          </a:p>
        </p:txBody>
      </p:sp>
      <p:sp>
        <p:nvSpPr>
          <p:cNvPr id="6" name="WordArt 5"/>
          <p:cNvSpPr>
            <a:spLocks noGrp="1" noChangeArrowheads="1" noChangeShapeType="1" noTextEdit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 а </a:t>
            </a:r>
            <a:r>
              <a:rPr lang="ru-RU" sz="60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6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м и </a:t>
            </a:r>
            <a:r>
              <a:rPr lang="ru-RU" sz="60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 а  </a:t>
            </a: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В е с е л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о г о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14400" y="6207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9 Задание 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3779838" y="6021388"/>
            <a:ext cx="4948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Gigi" pitchFamily="82" charset="0"/>
              </a:rPr>
              <a:t>Время выполнения </a:t>
            </a:r>
            <a:r>
              <a:rPr lang="ru-RU" sz="3200" b="1">
                <a:solidFill>
                  <a:srgbClr val="FF0000"/>
                </a:solidFill>
              </a:rPr>
              <a:t>5</a:t>
            </a:r>
            <a:r>
              <a:rPr lang="ru-RU" sz="3200" b="1">
                <a:solidFill>
                  <a:srgbClr val="FF0000"/>
                </a:solidFill>
                <a:latin typeface="Gigi" pitchFamily="82" charset="0"/>
              </a:rPr>
              <a:t> мин</a:t>
            </a:r>
            <a:r>
              <a:rPr lang="ru-RU">
                <a:latin typeface="Garamond" pitchFamily="18" charset="0"/>
              </a:rPr>
              <a:t>.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475656" y="2564904"/>
            <a:ext cx="6623918" cy="1831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о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в о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 П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 С     В    В О Р О Т А   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»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8" name="Picture 8" descr="soc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636838"/>
            <a:ext cx="2095500" cy="2095500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756525" y="5218113"/>
            <a:ext cx="106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6600"/>
                </a:solidFill>
              </a:rPr>
              <a:t>Влад</a:t>
            </a:r>
          </a:p>
        </p:txBody>
      </p:sp>
      <p:pic>
        <p:nvPicPr>
          <p:cNvPr id="51213" name="Picture 13" descr="1214322669_0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708275"/>
            <a:ext cx="1473200" cy="1584325"/>
          </a:xfrm>
          <a:prstGeom prst="rect">
            <a:avLst/>
          </a:prstGeom>
          <a:noFill/>
        </p:spPr>
      </p:pic>
      <p:pic>
        <p:nvPicPr>
          <p:cNvPr id="51214" name="Picture 14" descr="00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2924175"/>
            <a:ext cx="792163" cy="685800"/>
          </a:xfrm>
          <a:prstGeom prst="rect">
            <a:avLst/>
          </a:prstGeom>
          <a:noFill/>
        </p:spPr>
      </p:pic>
      <p:pic>
        <p:nvPicPr>
          <p:cNvPr id="51215" name="Picture 15" descr="00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429000"/>
            <a:ext cx="936625" cy="811213"/>
          </a:xfrm>
          <a:prstGeom prst="rect">
            <a:avLst/>
          </a:prstGeom>
          <a:noFill/>
        </p:spPr>
      </p:pic>
      <p:pic>
        <p:nvPicPr>
          <p:cNvPr id="51216" name="Picture 16" descr="00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2349500"/>
            <a:ext cx="792162" cy="685800"/>
          </a:xfrm>
          <a:prstGeom prst="rect">
            <a:avLst/>
          </a:prstGeom>
          <a:noFill/>
        </p:spPr>
      </p:pic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2627313" y="3068638"/>
            <a:ext cx="1944687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2627313" y="1844675"/>
            <a:ext cx="1944687" cy="1223963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4572000" y="115888"/>
            <a:ext cx="0" cy="1727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2" name="WordArt 22"/>
          <p:cNvSpPr>
            <a:spLocks noChangeArrowheads="1" noChangeShapeType="1" noTextEdit="1"/>
          </p:cNvSpPr>
          <p:nvPr/>
        </p:nvSpPr>
        <p:spPr bwMode="auto">
          <a:xfrm>
            <a:off x="7596188" y="836613"/>
            <a:ext cx="10080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Гол</a:t>
            </a:r>
          </a:p>
        </p:txBody>
      </p:sp>
      <p:sp>
        <p:nvSpPr>
          <p:cNvPr id="51223" name="WordArt 23"/>
          <p:cNvSpPr>
            <a:spLocks noChangeArrowheads="1" noChangeShapeType="1" noTextEdit="1"/>
          </p:cNvSpPr>
          <p:nvPr/>
        </p:nvSpPr>
        <p:spPr bwMode="auto">
          <a:xfrm>
            <a:off x="684213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1224" name="WordArt 24"/>
          <p:cNvSpPr>
            <a:spLocks noChangeArrowheads="1" noChangeShapeType="1" noTextEdit="1"/>
          </p:cNvSpPr>
          <p:nvPr/>
        </p:nvSpPr>
        <p:spPr bwMode="auto">
          <a:xfrm>
            <a:off x="8027988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5580063" y="1196975"/>
            <a:ext cx="1512887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V="1">
            <a:off x="4067175" y="1196975"/>
            <a:ext cx="3025775" cy="1871663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5580063" y="1196975"/>
            <a:ext cx="0" cy="1295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 flipV="1">
            <a:off x="5580063" y="2492375"/>
            <a:ext cx="1439862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 flipH="1" flipV="1">
            <a:off x="7019925" y="2492375"/>
            <a:ext cx="73025" cy="2160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4067175" y="4652963"/>
            <a:ext cx="302577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 flipV="1">
            <a:off x="4068763" y="4652963"/>
            <a:ext cx="71437" cy="1944687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3" name="WordArt 33"/>
          <p:cNvSpPr>
            <a:spLocks noChangeArrowheads="1" noChangeShapeType="1" noTextEdit="1"/>
          </p:cNvSpPr>
          <p:nvPr/>
        </p:nvSpPr>
        <p:spPr bwMode="auto">
          <a:xfrm>
            <a:off x="179388" y="5805488"/>
            <a:ext cx="10080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Гол</a:t>
            </a:r>
          </a:p>
        </p:txBody>
      </p:sp>
      <p:sp>
        <p:nvSpPr>
          <p:cNvPr id="51234" name="WordArt 34"/>
          <p:cNvSpPr>
            <a:spLocks noChangeArrowheads="1" noChangeShapeType="1" noTextEdit="1"/>
          </p:cNvSpPr>
          <p:nvPr/>
        </p:nvSpPr>
        <p:spPr bwMode="auto">
          <a:xfrm>
            <a:off x="8027988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V="1">
            <a:off x="2627313" y="3357563"/>
            <a:ext cx="2376487" cy="1584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V="1">
            <a:off x="2627313" y="3429000"/>
            <a:ext cx="0" cy="1511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2627313" y="3429000"/>
            <a:ext cx="3457575" cy="2160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 flipH="1" flipV="1">
            <a:off x="6084888" y="4005263"/>
            <a:ext cx="0" cy="1584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H="1" flipV="1">
            <a:off x="4572000" y="4005263"/>
            <a:ext cx="15128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V="1">
            <a:off x="3059113" y="4005263"/>
            <a:ext cx="1512887" cy="1008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H="1" flipV="1">
            <a:off x="3059113" y="5013325"/>
            <a:ext cx="0" cy="936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 flipH="1" flipV="1">
            <a:off x="3059113" y="59499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 flipH="1">
            <a:off x="5508625" y="4365625"/>
            <a:ext cx="0" cy="1584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V="1">
            <a:off x="5508625" y="3141663"/>
            <a:ext cx="0" cy="1223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 flipH="1" flipV="1">
            <a:off x="3132138" y="1484313"/>
            <a:ext cx="2376487" cy="165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 flipV="1">
            <a:off x="3132138" y="260350"/>
            <a:ext cx="1944687" cy="122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7" name="WordArt 47"/>
          <p:cNvSpPr>
            <a:spLocks noChangeArrowheads="1" noChangeShapeType="1" noTextEdit="1"/>
          </p:cNvSpPr>
          <p:nvPr/>
        </p:nvSpPr>
        <p:spPr bwMode="auto">
          <a:xfrm>
            <a:off x="179388" y="5805488"/>
            <a:ext cx="10080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Гол</a:t>
            </a:r>
          </a:p>
        </p:txBody>
      </p:sp>
      <p:sp>
        <p:nvSpPr>
          <p:cNvPr id="51248" name="WordArt 48"/>
          <p:cNvSpPr>
            <a:spLocks noChangeArrowheads="1" noChangeShapeType="1" noTextEdit="1"/>
          </p:cNvSpPr>
          <p:nvPr/>
        </p:nvSpPr>
        <p:spPr bwMode="auto">
          <a:xfrm>
            <a:off x="684213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1249" name="WordArt 49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551612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 тайм</a:t>
            </a:r>
          </a:p>
        </p:txBody>
      </p:sp>
      <p:sp>
        <p:nvSpPr>
          <p:cNvPr id="51250" name="WordArt 50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551613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2 тайм</a:t>
            </a:r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V="1">
            <a:off x="5075238" y="2133600"/>
            <a:ext cx="1441450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 flipV="1">
            <a:off x="5003800" y="2133600"/>
            <a:ext cx="15144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2627313" y="2133600"/>
            <a:ext cx="2378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2627313" y="1196975"/>
            <a:ext cx="1441450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 flipH="1" flipV="1">
            <a:off x="3132138" y="549275"/>
            <a:ext cx="935037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 flipV="1">
            <a:off x="2124075" y="549275"/>
            <a:ext cx="1009650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 flipV="1">
            <a:off x="2124075" y="1196975"/>
            <a:ext cx="1588" cy="1944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 flipV="1">
            <a:off x="2124075" y="3141663"/>
            <a:ext cx="1588" cy="15827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 flipH="1" flipV="1">
            <a:off x="2125663" y="4724400"/>
            <a:ext cx="933450" cy="576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0" name="Line 60"/>
          <p:cNvSpPr>
            <a:spLocks noChangeShapeType="1"/>
          </p:cNvSpPr>
          <p:nvPr/>
        </p:nvSpPr>
        <p:spPr bwMode="auto">
          <a:xfrm flipH="1" flipV="1">
            <a:off x="3060700" y="5300663"/>
            <a:ext cx="2016125" cy="12239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1" name="WordArt 61"/>
          <p:cNvSpPr>
            <a:spLocks noChangeArrowheads="1" noChangeShapeType="1" noTextEdit="1"/>
          </p:cNvSpPr>
          <p:nvPr/>
        </p:nvSpPr>
        <p:spPr bwMode="auto">
          <a:xfrm>
            <a:off x="7596188" y="836613"/>
            <a:ext cx="10080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Гол</a:t>
            </a:r>
          </a:p>
        </p:txBody>
      </p:sp>
      <p:sp>
        <p:nvSpPr>
          <p:cNvPr id="51262" name="WordArt 62"/>
          <p:cNvSpPr>
            <a:spLocks noChangeArrowheads="1" noChangeShapeType="1" noTextEdit="1"/>
          </p:cNvSpPr>
          <p:nvPr/>
        </p:nvSpPr>
        <p:spPr bwMode="auto">
          <a:xfrm>
            <a:off x="8101013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 flipH="1">
            <a:off x="3635375" y="3068638"/>
            <a:ext cx="936625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3636963" y="3644900"/>
            <a:ext cx="935037" cy="7207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4572000" y="4365625"/>
            <a:ext cx="0" cy="9350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4572000" y="5300663"/>
            <a:ext cx="0" cy="13684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7" name="WordArt 67"/>
          <p:cNvSpPr>
            <a:spLocks noChangeArrowheads="1" noChangeShapeType="1" noTextEdit="1"/>
          </p:cNvSpPr>
          <p:nvPr/>
        </p:nvSpPr>
        <p:spPr bwMode="auto">
          <a:xfrm>
            <a:off x="179388" y="5805488"/>
            <a:ext cx="10080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Гол</a:t>
            </a:r>
          </a:p>
        </p:txBody>
      </p:sp>
      <p:sp>
        <p:nvSpPr>
          <p:cNvPr id="51268" name="WordArt 68"/>
          <p:cNvSpPr>
            <a:spLocks noChangeArrowheads="1" noChangeShapeType="1" noTextEdit="1"/>
          </p:cNvSpPr>
          <p:nvPr/>
        </p:nvSpPr>
        <p:spPr bwMode="auto">
          <a:xfrm>
            <a:off x="611188" y="46529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 flipH="1">
            <a:off x="2124075" y="3644900"/>
            <a:ext cx="1943100" cy="12969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 flipH="1">
            <a:off x="2124075" y="4941888"/>
            <a:ext cx="0" cy="12239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 flipH="1">
            <a:off x="2124075" y="4941888"/>
            <a:ext cx="2016125" cy="12223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60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600" decel="100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00" decel="100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600" decel="100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600" decel="100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00" decel="100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00" decel="100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600" decel="100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600" decel="100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00" decel="100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00" decel="100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600" decel="100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00" decel="100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600" decel="100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600" decel="100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00" decel="100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00" decel="100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600" decel="100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600" decel="100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00" decel="100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00" decel="100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600" decel="100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600" decel="100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00" decel="100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00" decel="100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600" decel="100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600" decel="100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00" decel="100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0" decel="100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600" decel="100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600" decel="100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00" decel="100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00" decel="100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600" decel="100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600" decel="100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00" decel="100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00" decel="100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600" decel="100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600" decel="100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00" decel="100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00" decel="100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600" decel="100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600" decel="100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00" decel="100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00" decel="100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600" decel="100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600" decel="100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00" decel="100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00" decel="100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600" decel="100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600" decel="100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00" decel="100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00" decel="100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600" decel="100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600" decel="100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00" decel="100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00" decel="100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600" decel="100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600" decel="100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00" decel="100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00" decel="100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600" decel="100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600" decel="100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00" decel="100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00" decel="100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600" decel="100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600" decel="100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00" decel="100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00" decel="100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600" decel="100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600" decel="100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00" decel="100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00" decel="100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600" decel="100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0" decel="100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0" decel="100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00" decel="100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7000"/>
                            </p:stCondLst>
                            <p:childTnLst>
                              <p:par>
                                <p:cTn id="3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600" decel="1000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600" decel="100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00" decel="100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00" decel="100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000"/>
                            </p:stCondLst>
                            <p:childTnLst>
                              <p:par>
                                <p:cTn id="3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600" decel="100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600" decel="1000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00" decel="1000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00" decel="1000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600" decel="100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600" decel="100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00" decel="100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0" decel="100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600" decel="1000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600" decel="100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00" decel="100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600" decel="100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600" decel="100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600" decel="100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00" decel="100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00" decel="100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600" decel="1000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600" decel="100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00" decel="100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00" decel="100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600" decel="100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600" decel="100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00" decel="100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00" decel="100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600" decel="100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600" decel="100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00" decel="100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00" decel="100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600" decel="100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600" decel="100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00" decel="100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00" decel="100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1600" decel="100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600" decel="100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00" decel="100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00" decel="100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600" decel="1000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600" decel="100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00" decel="100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00" decel="100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000"/>
                            </p:stCondLst>
                            <p:childTnLst>
                              <p:par>
                                <p:cTn id="4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600" decel="100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600" decel="100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00" decel="100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00" decel="100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600" decel="100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600" decel="100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00" decel="100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00" decel="100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000"/>
                            </p:stCondLst>
                            <p:childTnLst>
                              <p:par>
                                <p:cTn id="5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600" decel="1000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1600" decel="100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600" decel="100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00" decel="100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1600" decel="1000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600" decel="100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600" decel="100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600" decel="100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1600" decel="1000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600" decel="100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600" decel="100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600" decel="100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  <p:bldP spid="51220" grpId="0" animBg="1"/>
      <p:bldP spid="51221" grpId="0" animBg="1"/>
      <p:bldP spid="51222" grpId="0" animBg="1"/>
      <p:bldP spid="51223" grpId="0" animBg="1"/>
      <p:bldP spid="51223" grpId="1" animBg="1"/>
      <p:bldP spid="51224" grpId="0" animBg="1"/>
      <p:bldP spid="51224" grpId="1" animBg="1"/>
      <p:bldP spid="51225" grpId="0" animBg="1"/>
      <p:bldP spid="51226" grpId="0" animBg="1"/>
      <p:bldP spid="51228" grpId="0" animBg="1"/>
      <p:bldP spid="51229" grpId="0" animBg="1"/>
      <p:bldP spid="51230" grpId="0" animBg="1"/>
      <p:bldP spid="51231" grpId="0" animBg="1"/>
      <p:bldP spid="51232" grpId="0" animBg="1"/>
      <p:bldP spid="51233" grpId="0" animBg="1"/>
      <p:bldP spid="51234" grpId="0" animBg="1"/>
      <p:bldP spid="51234" grpId="1" animBg="1"/>
      <p:bldP spid="51235" grpId="0" animBg="1"/>
      <p:bldP spid="51236" grpId="0" animBg="1"/>
      <p:bldP spid="51237" grpId="0" animBg="1"/>
      <p:bldP spid="51238" grpId="0" animBg="1"/>
      <p:bldP spid="51239" grpId="0" animBg="1"/>
      <p:bldP spid="51240" grpId="0" animBg="1"/>
      <p:bldP spid="51241" grpId="0" animBg="1"/>
      <p:bldP spid="51242" grpId="0" animBg="1"/>
      <p:bldP spid="51243" grpId="0" animBg="1"/>
      <p:bldP spid="51244" grpId="0" animBg="1"/>
      <p:bldP spid="51245" grpId="0" animBg="1"/>
      <p:bldP spid="51246" grpId="0" animBg="1"/>
      <p:bldP spid="51247" grpId="0" animBg="1"/>
      <p:bldP spid="51248" grpId="0" animBg="1"/>
      <p:bldP spid="51248" grpId="1" animBg="1"/>
      <p:bldP spid="51249" grpId="0" animBg="1"/>
      <p:bldP spid="51249" grpId="1" animBg="1"/>
      <p:bldP spid="51250" grpId="0" animBg="1"/>
      <p:bldP spid="51250" grpId="1" animBg="1"/>
      <p:bldP spid="51251" grpId="0" animBg="1"/>
      <p:bldP spid="51252" grpId="0" animBg="1"/>
      <p:bldP spid="51253" grpId="0" animBg="1"/>
      <p:bldP spid="51254" grpId="0" animBg="1"/>
      <p:bldP spid="51255" grpId="0" animBg="1"/>
      <p:bldP spid="51256" grpId="0" animBg="1"/>
      <p:bldP spid="51257" grpId="0" animBg="1"/>
      <p:bldP spid="51258" grpId="0" animBg="1"/>
      <p:bldP spid="51259" grpId="0" animBg="1"/>
      <p:bldP spid="51260" grpId="0" animBg="1"/>
      <p:bldP spid="51261" grpId="0" animBg="1"/>
      <p:bldP spid="51262" grpId="0" animBg="1"/>
      <p:bldP spid="51263" grpId="0" animBg="1"/>
      <p:bldP spid="51264" grpId="0" animBg="1"/>
      <p:bldP spid="51265" grpId="0" animBg="1"/>
      <p:bldP spid="51266" grpId="0" animBg="1"/>
      <p:bldP spid="51267" grpId="0" animBg="1"/>
      <p:bldP spid="51268" grpId="0" animBg="1"/>
      <p:bldP spid="51269" grpId="0" animBg="1"/>
      <p:bldP spid="51270" grpId="0" animBg="1"/>
      <p:bldP spid="512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14400" y="6207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10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475656" y="2564904"/>
            <a:ext cx="6623918" cy="1831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З а г а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 и »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banana_981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692696"/>
            <a:ext cx="2016224" cy="2016224"/>
          </a:xfrm>
        </p:spPr>
      </p:pic>
      <p:pic>
        <p:nvPicPr>
          <p:cNvPr id="6" name="Рисунок 5" descr="edaa-10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48680"/>
            <a:ext cx="2507573" cy="2016224"/>
          </a:xfrm>
          <a:prstGeom prst="rect">
            <a:avLst/>
          </a:prstGeom>
        </p:spPr>
      </p:pic>
      <p:pic>
        <p:nvPicPr>
          <p:cNvPr id="7" name="Рисунок 6" descr="Rediska22_origin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41382">
            <a:off x="6614788" y="301868"/>
            <a:ext cx="2679928" cy="1487611"/>
          </a:xfrm>
          <a:prstGeom prst="rect">
            <a:avLst/>
          </a:prstGeom>
        </p:spPr>
      </p:pic>
      <p:pic>
        <p:nvPicPr>
          <p:cNvPr id="9" name="Рисунок 8" descr="78393429_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0"/>
            <a:ext cx="2636912" cy="2636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141" y="105273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628800"/>
            <a:ext cx="106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2,5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628800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1,2,5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484784"/>
            <a:ext cx="106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1,4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1628800"/>
            <a:ext cx="1784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4,4,5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2108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Рисунок 16" descr="peas-56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4149080"/>
            <a:ext cx="1530424" cy="2038920"/>
          </a:xfrm>
          <a:prstGeom prst="rect">
            <a:avLst/>
          </a:prstGeom>
        </p:spPr>
      </p:pic>
      <p:pic>
        <p:nvPicPr>
          <p:cNvPr id="18" name="Рисунок 17" descr="78393432_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077072"/>
            <a:ext cx="2492896" cy="2492896"/>
          </a:xfrm>
          <a:prstGeom prst="rect">
            <a:avLst/>
          </a:prstGeom>
        </p:spPr>
      </p:pic>
      <p:pic>
        <p:nvPicPr>
          <p:cNvPr id="19" name="Рисунок 18" descr="burak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4005064"/>
            <a:ext cx="1656184" cy="2311897"/>
          </a:xfrm>
          <a:prstGeom prst="rect">
            <a:avLst/>
          </a:prstGeom>
        </p:spPr>
      </p:pic>
      <p:pic>
        <p:nvPicPr>
          <p:cNvPr id="21" name="Рисунок 20" descr="Baby-Patty-Pan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653136"/>
            <a:ext cx="2137859" cy="14505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83568" y="5805264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1,5,7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5733256"/>
            <a:ext cx="106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5661248"/>
            <a:ext cx="106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2,5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12360" y="5589240"/>
            <a:ext cx="106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" name="Рисунок 26" descr="cache_885210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35696" y="188640"/>
            <a:ext cx="2505075" cy="3333750"/>
          </a:xfrm>
          <a:prstGeom prst="rect">
            <a:avLst/>
          </a:prstGeom>
        </p:spPr>
      </p:pic>
      <p:pic>
        <p:nvPicPr>
          <p:cNvPr id="30" name="Рисунок 29" descr="Ice-Hockey-Player-0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963074"/>
            <a:ext cx="3884687" cy="3718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9632" y="1340768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2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</a:t>
            </a:r>
          </a:p>
        </p:txBody>
      </p:sp>
      <p:sp>
        <p:nvSpPr>
          <p:cNvPr id="6" name="WordArt 5"/>
          <p:cNvSpPr>
            <a:spLocks noGrp="1" noChangeArrowheads="1" noChangeShapeType="1" noTextEdit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П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я м а я   </a:t>
            </a: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с л я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я  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Вертикальный свиток 18"/>
          <p:cNvSpPr/>
          <p:nvPr/>
        </p:nvSpPr>
        <p:spPr>
          <a:xfrm rot="5400000">
            <a:off x="3887924" y="-1791580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ертикальный свиток 15"/>
          <p:cNvSpPr/>
          <p:nvPr/>
        </p:nvSpPr>
        <p:spPr>
          <a:xfrm rot="5400000">
            <a:off x="3887924" y="2024844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ертикальный свиток 16"/>
          <p:cNvSpPr/>
          <p:nvPr/>
        </p:nvSpPr>
        <p:spPr>
          <a:xfrm rot="5400000">
            <a:off x="3887924" y="80628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203848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755576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796136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 rot="5400000">
            <a:off x="3887924" y="-2727684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 rot="5400000">
            <a:off x="3887924" y="-855476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ертикальный свиток 14"/>
          <p:cNvSpPr/>
          <p:nvPr/>
        </p:nvSpPr>
        <p:spPr>
          <a:xfrm rot="5400000">
            <a:off x="3887924" y="1016732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427984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7020272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789040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1916832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1916832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64288" y="5733256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3789040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5733256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979712" y="620688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1916832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3789040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5733256"/>
            <a:ext cx="72008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27584" y="90872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45586" y="908720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53103" y="90872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6843" y="270892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43115" y="278092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61051" y="270892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58112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73512" y="45811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96932" y="4653136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177281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51835" y="1772816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36296" y="177281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9706" y="364502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98449" y="364502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28281" y="3717032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07698" y="558924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27978" y="558924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64288" y="551723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95736" y="9087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25386" y="90872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23726" y="98072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46206" y="184482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94478" y="184482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86766" y="184482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59923" y="278092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92778" y="2780928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85254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11741" y="37170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46206" y="566124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70342" y="465313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51197" y="3717032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60815" y="566124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0354" y="566124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868144" y="3717032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84149" y="465313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11703" y="458112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10153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Володя вместе с папой </a:t>
            </a:r>
            <a:r>
              <a:rPr lang="ru-RU" sz="2800" b="1" dirty="0" smtClean="0">
                <a:solidFill>
                  <a:srgbClr val="FF0000"/>
                </a:solidFill>
              </a:rPr>
              <a:t>болели </a:t>
            </a:r>
            <a:r>
              <a:rPr lang="ru-RU" sz="2800" b="1" dirty="0" smtClean="0">
                <a:solidFill>
                  <a:srgbClr val="FF0000"/>
                </a:solidFill>
              </a:rPr>
              <a:t>за нашу  олимпийскую сборную. На цветных полосках они написали слова,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имеющие отношение к любимым зимним видам спорта.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Полоски переплелись. Распутайте  их, и вы узнаете,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какой вид  спорта любит папа Володи, если известно, что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он писал на синих полосках.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000"/>
                            </p:stCondLst>
                            <p:childTnLst>
                              <p:par>
                                <p:cTn id="3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8" grpId="0" animBg="1"/>
      <p:bldP spid="12" grpId="0" animBg="1"/>
      <p:bldP spid="10" grpId="0" animBg="1"/>
      <p:bldP spid="14" grpId="0" animBg="1"/>
      <p:bldP spid="18" grpId="0" animBg="1"/>
      <p:bldP spid="15" grpId="0" animBg="1"/>
      <p:bldP spid="9" grpId="0" animBg="1"/>
      <p:bldP spid="11" grpId="0" animBg="1"/>
      <p:bldP spid="20" grpId="0" animBg="1"/>
      <p:bldP spid="28" grpId="0" animBg="1"/>
      <p:bldP spid="32" grpId="0" animBg="1"/>
      <p:bldP spid="34" grpId="0" animBg="1"/>
      <p:bldP spid="35" grpId="0" animBg="1"/>
      <p:bldP spid="36" grpId="0" animBg="1"/>
      <p:bldP spid="13" grpId="0" animBg="1"/>
      <p:bldP spid="25" grpId="0" animBg="1"/>
      <p:bldP spid="27" grpId="0" animBg="1"/>
      <p:bldP spid="2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1"/>
      <p:bldP spid="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611560" y="548680"/>
            <a:ext cx="1008112" cy="597666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907704" y="548680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7092280" y="548680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24128" y="548680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283968" y="548680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059832" y="548680"/>
            <a:ext cx="1008112" cy="604867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7170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873" y="83671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2048" y="170080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7277" y="270892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277" y="458112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58924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0904" y="83671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170080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0485" y="27089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378904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10904" y="465313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62013" y="5589240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9369" y="8367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63032" y="170080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1354" y="270892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19751" y="3789040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472514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29369" y="558924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15034" y="90872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1977" y="1772816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55976" y="2636912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99992" y="371703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26442" y="558924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472514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68144" y="46531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2115" y="263691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96136" y="3645024"/>
            <a:ext cx="790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01807" y="177281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68144" y="8367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95395" y="558924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54791" y="83671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69960" y="177281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4431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70762" y="3717032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70761" y="4653136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36296" y="558924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Вертикальный свиток 47"/>
          <p:cNvSpPr/>
          <p:nvPr/>
        </p:nvSpPr>
        <p:spPr>
          <a:xfrm rot="5400000">
            <a:off x="3887924" y="-3087724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42625" y="476672"/>
            <a:ext cx="790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13563" y="548680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73579" y="548680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20958" y="54868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103" y="54868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47705" y="548680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7" name="Вертикальный свиток 56"/>
          <p:cNvSpPr/>
          <p:nvPr/>
        </p:nvSpPr>
        <p:spPr>
          <a:xfrm rot="5400000">
            <a:off x="3887924" y="-1935596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91771" y="162880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64671" y="162880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18215" y="1628800"/>
            <a:ext cx="817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48763" y="162880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76347" y="16288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29271" y="16288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4" name="Вертикальный свиток 63"/>
          <p:cNvSpPr/>
          <p:nvPr/>
        </p:nvSpPr>
        <p:spPr>
          <a:xfrm rot="5400000">
            <a:off x="3887924" y="-855476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95779" y="270892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48641" y="270892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40043" y="27089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64179" y="27089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929987" y="270892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13241" y="263691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1" name="Вертикальный свиток 70"/>
          <p:cNvSpPr/>
          <p:nvPr/>
        </p:nvSpPr>
        <p:spPr>
          <a:xfrm rot="5400000">
            <a:off x="3887924" y="152636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91771" y="371703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048641" y="371703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288006" y="37170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67385" y="371703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04339" y="371703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13241" y="371703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9" name="Вертикальный свиток 78"/>
          <p:cNvSpPr/>
          <p:nvPr/>
        </p:nvSpPr>
        <p:spPr>
          <a:xfrm rot="5400000">
            <a:off x="3887924" y="1160748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048641" y="4725144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68527" y="472514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242447" y="472514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489827" y="472514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65867" y="4653136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29271" y="465313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6" name="Вертикальный свиток 85"/>
          <p:cNvSpPr/>
          <p:nvPr/>
        </p:nvSpPr>
        <p:spPr>
          <a:xfrm rot="5400000">
            <a:off x="3887924" y="2096852"/>
            <a:ext cx="1008112" cy="813690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2572" y="56612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48641" y="566124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250463" y="558924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424905" y="566124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27583" y="566124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329271" y="55892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000"/>
                            </p:stCondLst>
                            <p:childTnLst>
                              <p:par>
                                <p:cTn id="4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 animBg="1"/>
      <p:bldP spid="50" grpId="0"/>
      <p:bldP spid="51" grpId="0"/>
      <p:bldP spid="52" grpId="0"/>
      <p:bldP spid="53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70832" y="1197496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3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</a:t>
            </a:r>
          </a:p>
        </p:txBody>
      </p:sp>
      <p:sp>
        <p:nvSpPr>
          <p:cNvPr id="8" name="WordArt 5"/>
          <p:cNvSpPr>
            <a:spLocks noGrp="1" noChangeArrowheads="1" noChangeShapeType="1" noTextEdit="1"/>
          </p:cNvSpPr>
          <p:nvPr/>
        </p:nvSpPr>
        <p:spPr bwMode="auto">
          <a:xfrm>
            <a:off x="2339752" y="3501008"/>
            <a:ext cx="6400800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 а т е м а т и ч е с к а я </a:t>
            </a: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 а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м и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 а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6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 е т к и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с т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л о к 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stock-photo-459556-dart-charact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0179"/>
            <a:ext cx="6876256" cy="6717821"/>
          </a:xfrm>
        </p:spPr>
      </p:pic>
      <p:sp>
        <p:nvSpPr>
          <p:cNvPr id="9" name="Прямоугольник 8"/>
          <p:cNvSpPr/>
          <p:nvPr/>
        </p:nvSpPr>
        <p:spPr>
          <a:xfrm>
            <a:off x="2051720" y="908720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2987824" y="134076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0221" y="1772740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348880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204799">
            <a:off x="3563888" y="2564904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573016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394296">
            <a:off x="3582619" y="856034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46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2636912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76431">
            <a:off x="2298685" y="1844474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8009" y="278092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476672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Определите,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в какие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сектора нужно попасть четырьмя выстрелами, чтобы выбить ровно 50 очков.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5877272"/>
            <a:ext cx="420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5877272"/>
            <a:ext cx="420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5877272"/>
            <a:ext cx="420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5877272"/>
            <a:ext cx="420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68344" y="5877272"/>
            <a:ext cx="665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415 0.603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30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7084 0.4780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3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2118 0.5199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6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46754 0.7298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6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6" grpId="1"/>
      <p:bldP spid="17" grpId="0"/>
      <p:bldP spid="18" grpId="0"/>
      <p:bldP spid="19" grpId="0"/>
      <p:bldP spid="19" grpId="1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70832" y="1197496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4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Задание</a:t>
            </a:r>
          </a:p>
        </p:txBody>
      </p:sp>
      <p:sp>
        <p:nvSpPr>
          <p:cNvPr id="8" name="WordArt 5"/>
          <p:cNvSpPr>
            <a:spLocks noGrp="1" noChangeArrowheads="1" noChangeShapeType="1" noTextEdit="1"/>
          </p:cNvSpPr>
          <p:nvPr/>
        </p:nvSpPr>
        <p:spPr bwMode="auto">
          <a:xfrm>
            <a:off x="2339752" y="3501008"/>
            <a:ext cx="6400800" cy="17526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 е б у с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 В и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с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</a:t>
            </a:r>
            <a:r>
              <a:rPr lang="ru-RU" sz="60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т а  »  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907</Words>
  <Application>Microsoft Office PowerPoint</Application>
  <PresentationFormat>Экран (4:3)</PresentationFormat>
  <Paragraphs>427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121</cp:revision>
  <dcterms:created xsi:type="dcterms:W3CDTF">2014-02-19T06:02:46Z</dcterms:created>
  <dcterms:modified xsi:type="dcterms:W3CDTF">2014-02-25T11:49:37Z</dcterms:modified>
</cp:coreProperties>
</file>