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ECA23-5494-4FA9-87E8-1C78A28CA046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CD728-B15D-4B5D-BBFA-89CF12DB3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CD728-B15D-4B5D-BBFA-89CF12DB35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 школу\Презентация Кондратьев В.И\320px-Карта_дореволюционной_Судогд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290"/>
            <a:ext cx="8001056" cy="52747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1142984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Comic Sans MS" pitchFamily="66" charset="0"/>
              </a:rPr>
              <a:t>Книга памяти города Судогда</a:t>
            </a:r>
            <a:endParaRPr lang="ru-RU" sz="8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5715016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 - ученик 4 а класса Филиппенко Илья</a:t>
            </a:r>
            <a:endParaRPr lang="ru-RU" dirty="0"/>
          </a:p>
        </p:txBody>
      </p:sp>
    </p:spTree>
  </p:cSld>
  <p:clrMapOvr>
    <a:masterClrMapping/>
  </p:clrMapOvr>
  <p:transition advClick="0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214554"/>
            <a:ext cx="8258204" cy="3792737"/>
          </a:xfrm>
        </p:spPr>
        <p:txBody>
          <a:bodyPr/>
          <a:lstStyle/>
          <a:p>
            <a:pPr marL="624078" indent="-514350" algn="ctr">
              <a:buNone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Использованная литература:</a:t>
            </a:r>
          </a:p>
          <a:p>
            <a:pPr marL="624078" indent="-514350">
              <a:buAutoNum type="arabicPeriod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Телеканал «Россия – Владимир»</a:t>
            </a:r>
          </a:p>
          <a:p>
            <a:pPr marL="624078" indent="-514350">
              <a:buAutoNum type="arabicPeriod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Газета «Клубу «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Судогодец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» 10 лет»</a:t>
            </a:r>
          </a:p>
          <a:p>
            <a:pPr marL="624078" indent="-514350">
              <a:buAutoNum type="arabicPeriod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Газета «Клуба «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Судогодец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» 15 лет»</a:t>
            </a:r>
          </a:p>
          <a:p>
            <a:pPr marL="624078" indent="-514350">
              <a:buAutoNum type="arabicPeriod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Материал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из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Википедии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— свободной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энциклопедии</a:t>
            </a:r>
          </a:p>
          <a:p>
            <a:pPr marL="624078" indent="-514350">
              <a:buAutoNum type="arabicPeriod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Фотографии предоставлены Клубом «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Судогодец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  <a:p>
            <a:pPr marL="624078" indent="-514350">
              <a:buAutoNum type="arabicPeriod"/>
            </a:pP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>
              <a:buAutoNum type="arabicPeriod"/>
            </a:pP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«Реквием</a:t>
            </a:r>
            <a:r>
              <a:rPr lang="ru-RU" sz="2000" dirty="0" smtClean="0">
                <a:solidFill>
                  <a:srgbClr val="FF0000"/>
                </a:solidFill>
              </a:rPr>
              <a:t>»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«Помните</a:t>
            </a:r>
            <a:r>
              <a:rPr lang="ru-RU" sz="2000" dirty="0" smtClean="0">
                <a:solidFill>
                  <a:srgbClr val="FF0000"/>
                </a:solidFill>
              </a:rPr>
              <a:t>! Через века, через года,- помните!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О тех, кто уже не придет никогда,- помните</a:t>
            </a:r>
            <a:r>
              <a:rPr lang="ru-RU" sz="2000" dirty="0" smtClean="0">
                <a:solidFill>
                  <a:srgbClr val="FF0000"/>
                </a:solidFill>
              </a:rPr>
              <a:t>!...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…Детям </a:t>
            </a:r>
            <a:r>
              <a:rPr lang="ru-RU" sz="2000" dirty="0" smtClean="0">
                <a:solidFill>
                  <a:srgbClr val="FF0000"/>
                </a:solidFill>
              </a:rPr>
              <a:t>своим расскажите о них, чтоб запомнили!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Детям детей расскажите о них, чтобы тоже запомнили</a:t>
            </a:r>
            <a:r>
              <a:rPr lang="ru-RU" sz="2000" dirty="0" smtClean="0">
                <a:solidFill>
                  <a:srgbClr val="FF0000"/>
                </a:solidFill>
              </a:rPr>
              <a:t>!»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Р.Рождественский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 advTm="20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64347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4"/>
                </a:solidFill>
              </a:rPr>
              <a:t>Книга памяти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4"/>
                </a:solidFill>
              </a:rPr>
              <a:t> посвящается КОНДРАТЬЕВУ Василию Ивановичу,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4"/>
                </a:solidFill>
              </a:rPr>
              <a:t>основателю  судогодского хоккея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485776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«Трус не играет в хоккей…»</a:t>
            </a:r>
            <a:endParaRPr lang="ru-RU" dirty="0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В школу\Презентация Кондратьев В.И\imagesждлорп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1785950" cy="2384335"/>
          </a:xfrm>
          <a:prstGeom prst="rect">
            <a:avLst/>
          </a:prstGeom>
          <a:noFill/>
        </p:spPr>
      </p:pic>
      <p:pic>
        <p:nvPicPr>
          <p:cNvPr id="1026" name="Picture 2" descr="D:\В школу\Презентация Кондратьев В.И\imagesдло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714752"/>
            <a:ext cx="2643206" cy="173669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71736" y="1571612"/>
            <a:ext cx="6143668" cy="550072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Василий Иванович Кондратьев заложил хоккейные традиции в Судогде еще в шестидесятых годах. Тогда бывший начальник милиции своими руками построил хоккейную коробку. Собрал команду и стал тренировать юных спортсменов.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Судогодскому</a:t>
            </a:r>
            <a:r>
              <a:rPr lang="ru-RU" dirty="0" smtClean="0"/>
              <a:t> хоккею в 2014году - 48 лет</a:t>
            </a:r>
            <a:endParaRPr lang="ru-RU" dirty="0"/>
          </a:p>
        </p:txBody>
      </p:sp>
    </p:spTree>
  </p:cSld>
  <p:clrMapOvr>
    <a:masterClrMapping/>
  </p:clrMapOvr>
  <p:transition advClick="0" advTm="1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14678" y="1571612"/>
            <a:ext cx="5472122" cy="4435679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ВИКТОР ПАНЧЕНКОВ, ветеран судогодского хоккея :</a:t>
            </a:r>
            <a:r>
              <a:rPr lang="ru-RU" sz="3200" dirty="0" smtClean="0"/>
              <a:t> "Построили около завода хоккейную коробку. Он мечтал, чтобы была вот такая, прекрасная хоккейная коробка. Все с его именем связанно у нас".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Вспоминают о В.И. Кондратьеве:</a:t>
            </a:r>
            <a:endParaRPr lang="ru-RU" dirty="0"/>
          </a:p>
        </p:txBody>
      </p:sp>
      <p:pic>
        <p:nvPicPr>
          <p:cNvPr id="2050" name="Picture 2" descr="D:\В школу\Презентация Кондратьев В.И\imagesвапр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43182"/>
            <a:ext cx="3134589" cy="23479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8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В школу\Презентация Кондратьев В.И\Н.Н. Хоккей.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500306"/>
            <a:ext cx="4876813" cy="3048008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71546"/>
            <a:ext cx="5072066" cy="53578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/>
              <a:t>А.Г. ПРОКОФЬЕВ, бывший начальник Судогодского ГАИ, один из организаторов </a:t>
            </a:r>
            <a:r>
              <a:rPr lang="ru-RU" b="1" dirty="0" err="1" smtClean="0"/>
              <a:t>судогодской</a:t>
            </a:r>
            <a:r>
              <a:rPr lang="ru-RU" b="1" dirty="0" smtClean="0"/>
              <a:t> районной хоккейной команды :</a:t>
            </a:r>
            <a:r>
              <a:rPr lang="ru-RU" dirty="0" smtClean="0"/>
              <a:t> «До 1966 года в хоккей играли и раньше, но тогда, в 1966 году, было принято решение объединить сильных игроков в одну команду, придать ей статус районной, способной защищать честь судогодского хоккея на уровне области".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Вспоминают о В.И. Кондратьеве:</a:t>
            </a:r>
            <a:endParaRPr lang="ru-RU" dirty="0"/>
          </a:p>
        </p:txBody>
      </p:sp>
    </p:spTree>
  </p:cSld>
  <p:clrMapOvr>
    <a:masterClrMapping/>
  </p:clrMapOvr>
  <p:transition advClick="0" advTm="18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650125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Форму для команды доставали в Москве с большими трудностями при личном участии начальника РОВД Кондратьева Василия Ивановича. Теперь команда могла выступать в полной экипировке и в первый же год вышла на 3 место в области, а в сезоне 1971-72г.г. заняла </a:t>
            </a:r>
          </a:p>
          <a:p>
            <a:pPr algn="ctr"/>
            <a:r>
              <a:rPr lang="ru-RU" sz="5400" dirty="0" smtClean="0">
                <a:solidFill>
                  <a:schemeClr val="accent2"/>
                </a:solidFill>
              </a:rPr>
              <a:t>1 место</a:t>
            </a:r>
            <a:endParaRPr lang="ru-RU" sz="5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В школу\Презентация Кондратьев В.И\img5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-571528"/>
            <a:ext cx="7000924" cy="512498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07207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err="1" smtClean="0">
                <a:solidFill>
                  <a:srgbClr val="FF0000"/>
                </a:solidFill>
              </a:rPr>
              <a:t>Судогодская</a:t>
            </a:r>
            <a:r>
              <a:rPr lang="ru-RU" sz="2700" dirty="0" smtClean="0">
                <a:solidFill>
                  <a:srgbClr val="FF0000"/>
                </a:solidFill>
              </a:rPr>
              <a:t> команда «Химик»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Выход в первую группу Владимирской области 1971г.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u="sng" dirty="0" smtClean="0">
                <a:solidFill>
                  <a:srgbClr val="FF0000"/>
                </a:solidFill>
              </a:rPr>
              <a:t>1 ряд :     КОНДРАТЬЕВ Василий Иванович</a:t>
            </a:r>
            <a:r>
              <a:rPr lang="ru-RU" sz="2000" dirty="0" smtClean="0">
                <a:solidFill>
                  <a:srgbClr val="FF0000"/>
                </a:solidFill>
              </a:rPr>
              <a:t>,      Назаров Валерий, Солодов Алексей,       Лавров Федор,     Грушин Владимир,      Андреев Александр,   Безбородов Александр,  Кондратьев Владимир, Макаров Владимир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u="sng" dirty="0" smtClean="0">
                <a:solidFill>
                  <a:srgbClr val="FF0000"/>
                </a:solidFill>
              </a:rPr>
              <a:t>2 ряд </a:t>
            </a:r>
            <a:r>
              <a:rPr lang="ru-RU" sz="2000" dirty="0" smtClean="0">
                <a:solidFill>
                  <a:srgbClr val="FF0000"/>
                </a:solidFill>
              </a:rPr>
              <a:t>:     </a:t>
            </a:r>
            <a:r>
              <a:rPr lang="ru-RU" sz="2000" u="sng" dirty="0" smtClean="0">
                <a:solidFill>
                  <a:srgbClr val="FF0000"/>
                </a:solidFill>
              </a:rPr>
              <a:t> КИСЕЛЁВ Юрий Анатольевич, </a:t>
            </a:r>
            <a:r>
              <a:rPr lang="ru-RU" sz="2000" dirty="0" smtClean="0">
                <a:solidFill>
                  <a:srgbClr val="FF0000"/>
                </a:solidFill>
              </a:rPr>
              <a:t>    Виноградов Юрий, Докукин Александр,     Солодов Сергей,       </a:t>
            </a:r>
            <a:r>
              <a:rPr lang="ru-RU" sz="2000" dirty="0" err="1" smtClean="0">
                <a:solidFill>
                  <a:srgbClr val="FF0000"/>
                </a:solidFill>
              </a:rPr>
              <a:t>Лапухин</a:t>
            </a:r>
            <a:r>
              <a:rPr lang="ru-RU" sz="2000" dirty="0" smtClean="0">
                <a:solidFill>
                  <a:srgbClr val="FF0000"/>
                </a:solidFill>
              </a:rPr>
              <a:t> Виктор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u="sng" dirty="0" smtClean="0">
                <a:solidFill>
                  <a:srgbClr val="FF0000"/>
                </a:solidFill>
              </a:rPr>
              <a:t>3 ряд </a:t>
            </a:r>
            <a:r>
              <a:rPr lang="ru-RU" sz="2000" dirty="0" smtClean="0">
                <a:solidFill>
                  <a:srgbClr val="FF0000"/>
                </a:solidFill>
              </a:rPr>
              <a:t>: Грушин Александр, </a:t>
            </a:r>
            <a:r>
              <a:rPr lang="ru-RU" sz="2000" dirty="0" err="1" smtClean="0">
                <a:solidFill>
                  <a:srgbClr val="FF0000"/>
                </a:solidFill>
              </a:rPr>
              <a:t>Клюшков</a:t>
            </a:r>
            <a:r>
              <a:rPr lang="ru-RU" sz="2000" dirty="0" smtClean="0">
                <a:solidFill>
                  <a:srgbClr val="FF0000"/>
                </a:solidFill>
              </a:rPr>
              <a:t> Геннадий, Аверьянов Александр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22000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4686304" cy="565012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Местный хоккейный клуб «</a:t>
            </a:r>
            <a:r>
              <a:rPr lang="ru-RU" dirty="0" err="1" smtClean="0"/>
              <a:t>Судогодец</a:t>
            </a:r>
            <a:r>
              <a:rPr lang="ru-RU" dirty="0" smtClean="0"/>
              <a:t>» продолжает доброе начинание Василия Ивановича Кондратьева. За это время здесь воспитали не одну сотню спортсменов. И пусть многие не добились высоких спортивных результатов. Главное, говорят тренеры, чтобы ребята выросли настоящими мужчинами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1026" name="Picture 2" descr="D:\В школу\Презентация Кондратьев В.И\JGlXTO6G9R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642918"/>
            <a:ext cx="3327770" cy="1873248"/>
          </a:xfrm>
          <a:prstGeom prst="rect">
            <a:avLst/>
          </a:prstGeom>
          <a:noFill/>
        </p:spPr>
      </p:pic>
      <p:sp>
        <p:nvSpPr>
          <p:cNvPr id="5" name="Содержимое 1"/>
          <p:cNvSpPr txBox="1">
            <a:spLocks/>
          </p:cNvSpPr>
          <p:nvPr/>
        </p:nvSpPr>
        <p:spPr>
          <a:xfrm>
            <a:off x="5214942" y="2643182"/>
            <a:ext cx="3357586" cy="400052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Ежегодно на базе Клуба «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Судогодец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проходит турнир по хоккею с шайбой, посвященный основателю Судогодского хоккея  В.И.Кондратьеву</a:t>
            </a:r>
            <a:b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18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В школу\Презентация Кондратьев В.И\zC8_XsOwLf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429000"/>
            <a:ext cx="3429024" cy="2571768"/>
          </a:xfrm>
          <a:prstGeom prst="rect">
            <a:avLst/>
          </a:prstGeom>
          <a:noFill/>
        </p:spPr>
      </p:pic>
      <p:pic>
        <p:nvPicPr>
          <p:cNvPr id="2051" name="Picture 3" descr="D:\В школу\Презентация Кондратьев В.И\-975Sp0qpE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857232"/>
            <a:ext cx="3644899" cy="2733674"/>
          </a:xfrm>
          <a:prstGeom prst="rect">
            <a:avLst/>
          </a:prstGeom>
          <a:noFill/>
        </p:spPr>
      </p:pic>
      <p:pic>
        <p:nvPicPr>
          <p:cNvPr id="2052" name="Picture 4" descr="D:\В школу\Презентация Кондратьев В.И\A3qJcr4stO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85728"/>
            <a:ext cx="3835400" cy="25590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3438" y="3786190"/>
            <a:ext cx="364333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</a:rPr>
              <a:t>В турнире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</a:rPr>
              <a:t>по хоккею с шайбой, посвященный основателю Судогодского хоккея  В.И.Кондратьеву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</a:rPr>
              <a:t>  участвуют  до 8 команд  Судогодского района </a:t>
            </a:r>
            <a:endParaRPr lang="ru-RU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1000</TotalTime>
  <Words>345</Words>
  <PresentationFormat>Экран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«Трус не играет в хоккей…»</vt:lpstr>
      <vt:lpstr>Судогодскому хоккею в 2014году - 48 лет</vt:lpstr>
      <vt:lpstr>Вспоминают о В.И. Кондратьеве:</vt:lpstr>
      <vt:lpstr>Вспоминают о В.И. Кондратьеве:</vt:lpstr>
      <vt:lpstr>Слайд 6</vt:lpstr>
      <vt:lpstr>Судогодская команда «Химик» Выход в первую группу Владимирской области 1971г. 1 ряд :     КОНДРАТЬЕВ Василий Иванович,      Назаров Валерий, Солодов Алексей,       Лавров Федор,     Грушин Владимир,      Андреев Александр,   Безбородов Александр,  Кондратьев Владимир, Макаров Владимир 2 ряд :      КИСЕЛЁВ Юрий Анатольевич,     Виноградов Юрий, Докукин Александр,     Солодов Сергей,       Лапухин Виктор 3 ряд : Грушин Александр, Клюшков Геннадий, Аверьянов Александр </vt:lpstr>
      <vt:lpstr>Слайд 8</vt:lpstr>
      <vt:lpstr>Слайд 9</vt:lpstr>
      <vt:lpstr>«Реквием» «Помните! Через века, через года,- помните! О тех, кто уже не придет никогда,- помните!... …Детям своим расскажите о них, чтоб запомнили! Детям детей расскажите о них, чтобы тоже запомнили!» Р.Рождественский.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«Трус не играет в хоккей»</dc:title>
  <cp:lastModifiedBy>Home</cp:lastModifiedBy>
  <cp:revision>96</cp:revision>
  <dcterms:modified xsi:type="dcterms:W3CDTF">2014-02-16T15:52:40Z</dcterms:modified>
</cp:coreProperties>
</file>