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7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14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Предупреждающие знаки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            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44824"/>
            <a:ext cx="1007465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844824"/>
            <a:ext cx="1017000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93" r="15142" b="16785"/>
          <a:stretch/>
        </p:blipFill>
        <p:spPr bwMode="auto">
          <a:xfrm>
            <a:off x="4716022" y="1844824"/>
            <a:ext cx="1071422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839434"/>
            <a:ext cx="1008000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2451111"/>
              </p:ext>
            </p:extLst>
          </p:nvPr>
        </p:nvGraphicFramePr>
        <p:xfrm>
          <a:off x="797143" y="3429000"/>
          <a:ext cx="7619906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1990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Предупреждают водителей, что они приближаются к опасному участку дороги.</a:t>
                      </a:r>
                    </a:p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Имеют треугольную</a:t>
                      </a:r>
                      <a:r>
                        <a:rPr lang="ru-RU" sz="2000" baseline="0" dirty="0" smtClean="0">
                          <a:solidFill>
                            <a:srgbClr val="002060"/>
                          </a:solidFill>
                        </a:rPr>
                        <a:t> форму, белый фон и красную окантовку.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1746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41156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Запрещающие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>
                <a:solidFill>
                  <a:srgbClr val="002060"/>
                </a:solidFill>
              </a:rPr>
              <a:t>знаки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56500"/>
            <a:ext cx="900000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756500"/>
            <a:ext cx="900000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6" y="1756500"/>
            <a:ext cx="1258738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741020"/>
            <a:ext cx="900000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0448617"/>
              </p:ext>
            </p:extLst>
          </p:nvPr>
        </p:nvGraphicFramePr>
        <p:xfrm>
          <a:off x="899592" y="3501008"/>
          <a:ext cx="7416664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1666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Самые строгие знаки из всех знаков. Они вводят запреты и ограничения.</a:t>
                      </a:r>
                    </a:p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Имеют круглую форму</a:t>
                      </a:r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</a:rPr>
                        <a:t> и красную окантовку.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3045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Предписывающие</a:t>
            </a:r>
            <a:r>
              <a:rPr lang="ru-RU" sz="3200" b="1" dirty="0">
                <a:solidFill>
                  <a:srgbClr val="002060"/>
                </a:solidFill>
              </a:rPr>
              <a:t/>
            </a:r>
            <a:br>
              <a:rPr lang="ru-RU" sz="3200" b="1" dirty="0">
                <a:solidFill>
                  <a:srgbClr val="002060"/>
                </a:solidFill>
              </a:rPr>
            </a:br>
            <a:r>
              <a:rPr lang="ru-RU" sz="3200" b="1" dirty="0">
                <a:solidFill>
                  <a:srgbClr val="002060"/>
                </a:solidFill>
              </a:rPr>
              <a:t> знаки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46146"/>
            <a:ext cx="900000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0616" y="1669268"/>
            <a:ext cx="900000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05" t="13172" r="10004" b="12121"/>
          <a:stretch/>
        </p:blipFill>
        <p:spPr bwMode="auto">
          <a:xfrm>
            <a:off x="2267745" y="1646146"/>
            <a:ext cx="878595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5" y="1646146"/>
            <a:ext cx="1809893" cy="140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5848664"/>
              </p:ext>
            </p:extLst>
          </p:nvPr>
        </p:nvGraphicFramePr>
        <p:xfrm>
          <a:off x="683568" y="3933056"/>
          <a:ext cx="7632848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32848"/>
              </a:tblGrid>
              <a:tr h="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Указывают водителям и пешеходам, как должно осуществляться движение.</a:t>
                      </a:r>
                    </a:p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Имеют круглую</a:t>
                      </a:r>
                      <a:r>
                        <a:rPr lang="ru-RU" sz="2000" baseline="0" dirty="0" smtClean="0">
                          <a:solidFill>
                            <a:srgbClr val="002060"/>
                          </a:solidFill>
                        </a:rPr>
                        <a:t> форму и синий фон.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4599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Информационно-указательные </a:t>
            </a:r>
            <a:r>
              <a:rPr lang="ru-RU" sz="3200" b="1" dirty="0">
                <a:solidFill>
                  <a:srgbClr val="002060"/>
                </a:solidFill>
              </a:rPr>
              <a:t>знаки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99255"/>
              </p:ext>
            </p:extLst>
          </p:nvPr>
        </p:nvGraphicFramePr>
        <p:xfrm>
          <a:off x="467544" y="3717032"/>
          <a:ext cx="8229600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Информируют о расположении населенных пунктов и других объектов, а также об установленных и рекомендуемых режимах</a:t>
                      </a:r>
                      <a:r>
                        <a:rPr lang="ru-RU" sz="2000" baseline="0" dirty="0" smtClean="0">
                          <a:solidFill>
                            <a:srgbClr val="002060"/>
                          </a:solidFill>
                        </a:rPr>
                        <a:t> движения.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80" y="1700808"/>
            <a:ext cx="903013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5710" y="1700808"/>
            <a:ext cx="901513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6" y="1700808"/>
            <a:ext cx="903013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64" y="1700808"/>
            <a:ext cx="797330" cy="118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222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Знаки сервиса</a:t>
            </a:r>
            <a:endParaRPr lang="ru-RU" sz="4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8605113"/>
              </p:ext>
            </p:extLst>
          </p:nvPr>
        </p:nvGraphicFramePr>
        <p:xfrm>
          <a:off x="433527" y="3573016"/>
          <a:ext cx="8229600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2060"/>
                          </a:solidFill>
                        </a:rPr>
                        <a:t>В переводе с английского «сервис» – добрая услуга,</a:t>
                      </a:r>
                      <a:r>
                        <a:rPr lang="ru-RU" sz="2400" baseline="0" dirty="0" smtClean="0">
                          <a:solidFill>
                            <a:srgbClr val="002060"/>
                          </a:solidFill>
                        </a:rPr>
                        <a:t> обслуживание.</a:t>
                      </a:r>
                      <a:endParaRPr lang="ru-RU" sz="24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763" y="1700808"/>
            <a:ext cx="952584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1" y="1700808"/>
            <a:ext cx="953654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0599" y="1700808"/>
            <a:ext cx="981820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9766" y="1700808"/>
            <a:ext cx="955740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1581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/>
              <a:t>Как и из чего изготавливают дорожные знаки?</a:t>
            </a:r>
            <a:endParaRPr lang="ru-RU" sz="3200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100812"/>
            <a:ext cx="1620000" cy="10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9130" y="2100812"/>
            <a:ext cx="1620855" cy="10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994" y="4149080"/>
            <a:ext cx="1513605" cy="10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7496" y="2640812"/>
            <a:ext cx="1189091" cy="13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6112" y="4086866"/>
            <a:ext cx="1618395" cy="10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7884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/>
          <a:lstStyle/>
          <a:p>
            <a:r>
              <a:rPr lang="ru-RU" sz="4000" b="1" dirty="0" smtClean="0"/>
              <a:t>Изготовление знака «Дети»</a:t>
            </a:r>
            <a:endParaRPr lang="ru-RU" sz="4000" b="1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66401"/>
            <a:ext cx="1620000" cy="10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466401"/>
            <a:ext cx="1620000" cy="10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466401"/>
            <a:ext cx="1620000" cy="10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349" y="3212976"/>
            <a:ext cx="1620000" cy="10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212976"/>
            <a:ext cx="1621275" cy="10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5898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173</TotalTime>
  <Words>111</Words>
  <Application>Microsoft Office PowerPoint</Application>
  <PresentationFormat>Экран (4:3)</PresentationFormat>
  <Paragraphs>23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Исполнительная</vt:lpstr>
      <vt:lpstr>Предупреждающие знаки</vt:lpstr>
      <vt:lpstr>Запрещающие  знаки</vt:lpstr>
      <vt:lpstr>Предписывающие  знаки</vt:lpstr>
      <vt:lpstr>Информационно-указательные знаки</vt:lpstr>
      <vt:lpstr>Знаки сервиса</vt:lpstr>
      <vt:lpstr>Как и из чего изготавливают дорожные знаки?</vt:lpstr>
      <vt:lpstr>Изготовление знака «Дети»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Дорожные знаки</dc:title>
  <dc:creator>User</dc:creator>
  <cp:lastModifiedBy>User</cp:lastModifiedBy>
  <cp:revision>25</cp:revision>
  <dcterms:created xsi:type="dcterms:W3CDTF">2013-02-09T07:51:42Z</dcterms:created>
  <dcterms:modified xsi:type="dcterms:W3CDTF">2013-04-15T18:43:59Z</dcterms:modified>
</cp:coreProperties>
</file>