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4E4-5B73-4D51-A3AB-BAB6226A6D71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FA0F-DF2C-46EC-A853-E397D15F6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4E4-5B73-4D51-A3AB-BAB6226A6D71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FA0F-DF2C-46EC-A853-E397D15F6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4E4-5B73-4D51-A3AB-BAB6226A6D71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FA0F-DF2C-46EC-A853-E397D15F6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4E4-5B73-4D51-A3AB-BAB6226A6D71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FA0F-DF2C-46EC-A853-E397D15F6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4E4-5B73-4D51-A3AB-BAB6226A6D71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FA0F-DF2C-46EC-A853-E397D15F6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4E4-5B73-4D51-A3AB-BAB6226A6D71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FA0F-DF2C-46EC-A853-E397D15F6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4E4-5B73-4D51-A3AB-BAB6226A6D71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FA0F-DF2C-46EC-A853-E397D15F6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4E4-5B73-4D51-A3AB-BAB6226A6D71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FA0F-DF2C-46EC-A853-E397D15F6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4E4-5B73-4D51-A3AB-BAB6226A6D71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FA0F-DF2C-46EC-A853-E397D15F6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4E4-5B73-4D51-A3AB-BAB6226A6D71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FA0F-DF2C-46EC-A853-E397D15F6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4E4-5B73-4D51-A3AB-BAB6226A6D71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FA0F-DF2C-46EC-A853-E397D15F6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BF4E4-5B73-4D51-A3AB-BAB6226A6D71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4FA0F-DF2C-46EC-A853-E397D15F6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886728" cy="32274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ученицы 4 класса «А»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№ 49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Клоковой  Анастасии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3429000"/>
            <a:ext cx="6400800" cy="1752600"/>
          </a:xfrm>
        </p:spPr>
        <p:txBody>
          <a:bodyPr>
            <a:normAutofit/>
          </a:bodyPr>
          <a:lstStyle/>
          <a:p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Гиацинт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8755" y="6211669"/>
            <a:ext cx="440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Учитель: Благова Н.А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5" name="Рисунок 4" descr="016_b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57562"/>
            <a:ext cx="3048008" cy="30480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3643338" cy="242889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357298"/>
            <a:ext cx="3500462" cy="233364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G_12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929066"/>
            <a:ext cx="4143404" cy="276227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214290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 пришла!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иацинт3-248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7" y="4357694"/>
            <a:ext cx="1594476" cy="1928802"/>
          </a:xfrm>
          <a:prstGeom prst="rect">
            <a:avLst/>
          </a:prstGeom>
        </p:spPr>
      </p:pic>
      <p:pic>
        <p:nvPicPr>
          <p:cNvPr id="7" name="Рисунок 6" descr="гиацинт3-248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385" y="4286256"/>
            <a:ext cx="1594480" cy="19288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773622" cy="251574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357562"/>
            <a:ext cx="3702184" cy="246812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G_12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857628"/>
            <a:ext cx="3845060" cy="256337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vetki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500042"/>
            <a:ext cx="2786058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3182503" cy="477375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643306" y="642918"/>
            <a:ext cx="556184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мастер-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Клокова Анастасия.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MG_12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643182"/>
            <a:ext cx="2643206" cy="396481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0_7c3b7_e72e33d9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3214686"/>
            <a:ext cx="1785950" cy="2921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2420498" cy="363074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286256"/>
            <a:ext cx="3357586" cy="223839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G_12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857232"/>
            <a:ext cx="1896619" cy="284492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12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4214818"/>
            <a:ext cx="3416432" cy="227762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857488" y="285728"/>
            <a:ext cx="4054371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этап-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сворачиваем трубочку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зелёной бумаги –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стебель.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2571768" cy="385765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642918"/>
            <a:ext cx="2563373" cy="384506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G_12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642918"/>
            <a:ext cx="2515748" cy="377362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14678" y="4929198"/>
            <a:ext cx="467923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этап –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вырезаем квадрат.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857760"/>
            <a:ext cx="1738308" cy="17383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4429156" cy="295277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14752"/>
            <a:ext cx="4273688" cy="284912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143504" y="1285860"/>
            <a:ext cx="402539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Третий этап -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6190"/>
            <a:ext cx="4568110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большого квадрата-</a:t>
            </a:r>
          </a:p>
          <a:p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етыре маленьких.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16_bi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5143512"/>
            <a:ext cx="1476372" cy="14763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2428892" cy="364333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571480"/>
            <a:ext cx="2420497" cy="363074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G_12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500570"/>
            <a:ext cx="3130680" cy="208712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500430" y="1000108"/>
            <a:ext cx="2214578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Четвёртый этап –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кладываем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каждый квадрат и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адрезаем.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HYACINTHUS-300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5072074"/>
            <a:ext cx="1357312" cy="1357312"/>
          </a:xfrm>
          <a:prstGeom prst="rect">
            <a:avLst/>
          </a:prstGeom>
        </p:spPr>
      </p:pic>
      <p:pic>
        <p:nvPicPr>
          <p:cNvPr id="7" name="Рисунок 6" descr="HYACINTHUS-300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5143512"/>
            <a:ext cx="1357312" cy="1357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2134745" cy="320211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214422"/>
            <a:ext cx="1991869" cy="298780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G_1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000240"/>
            <a:ext cx="1920431" cy="288064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12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3786190"/>
            <a:ext cx="1928826" cy="289323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000628" y="500042"/>
            <a:ext cx="421878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Пятый этап –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5286388"/>
            <a:ext cx="499450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кручивание цветка.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_7c3b7_e72e33d9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143380"/>
            <a:ext cx="1397313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2888356" cy="433253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642918"/>
            <a:ext cx="2896751" cy="434512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85984" y="5429264"/>
            <a:ext cx="503375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Взаимопомощь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290"/>
            <a:ext cx="2515748" cy="377362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14290"/>
            <a:ext cx="2515748" cy="377362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G_12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286256"/>
            <a:ext cx="3630746" cy="242049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HYACINTHUS-300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1357298"/>
            <a:ext cx="1714502" cy="17145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124</TotalTime>
  <Words>58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Тема15</vt:lpstr>
      <vt:lpstr>Мастер-класс ученицы 4 класса «А» ГБОУ СОШ № 49 Клоковой  Анастасии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ученицы 4 класса «А» ГБОУ СОШ № 49 Клоковой  Анастасии </dc:title>
  <dc:creator>Admin</dc:creator>
  <cp:lastModifiedBy>Admin</cp:lastModifiedBy>
  <cp:revision>16</cp:revision>
  <dcterms:created xsi:type="dcterms:W3CDTF">2013-04-19T14:18:39Z</dcterms:created>
  <dcterms:modified xsi:type="dcterms:W3CDTF">2013-04-19T16:25:38Z</dcterms:modified>
</cp:coreProperties>
</file>