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8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70" r:id="rId12"/>
    <p:sldId id="267" r:id="rId13"/>
    <p:sldId id="269" r:id="rId14"/>
    <p:sldId id="266" r:id="rId15"/>
    <p:sldId id="271" r:id="rId16"/>
    <p:sldId id="272" r:id="rId17"/>
    <p:sldId id="273" r:id="rId18"/>
    <p:sldId id="274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CEF71-71BD-4997-A708-6894F7A81D2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E82BD-FC11-4094-9416-74D0002A4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008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E82BD-FC11-4094-9416-74D0002A45A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E82BD-FC11-4094-9416-74D0002A45A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E82BD-FC11-4094-9416-74D0002A45A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A144-E446-4C37-8F5C-040872DEF21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DA33-FE41-4240-A31C-F166E015A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A144-E446-4C37-8F5C-040872DEF21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DA33-FE41-4240-A31C-F166E015A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A144-E446-4C37-8F5C-040872DEF21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DA33-FE41-4240-A31C-F166E015A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A144-E446-4C37-8F5C-040872DEF21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DA33-FE41-4240-A31C-F166E015A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A144-E446-4C37-8F5C-040872DEF21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DA33-FE41-4240-A31C-F166E015A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A144-E446-4C37-8F5C-040872DEF21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DA33-FE41-4240-A31C-F166E015A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A144-E446-4C37-8F5C-040872DEF21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DA33-FE41-4240-A31C-F166E015A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A144-E446-4C37-8F5C-040872DEF21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DA33-FE41-4240-A31C-F166E015A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A144-E446-4C37-8F5C-040872DEF21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DA33-FE41-4240-A31C-F166E015A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A144-E446-4C37-8F5C-040872DEF21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DA33-FE41-4240-A31C-F166E015A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A144-E446-4C37-8F5C-040872DEF21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DA33-FE41-4240-A31C-F166E015A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FA144-E446-4C37-8F5C-040872DEF21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5DA33-FE41-4240-A31C-F166E015A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&#1091;&#1095;&#1072;&#1090;%20&#1074;%20&#1096;&#1082;&#1086;&#1083;&#1077;.wma" TargetMode="External"/><Relationship Id="rId3" Type="http://schemas.openxmlformats.org/officeDocument/2006/relationships/hyperlink" Target="&#1083;&#1100;&#1074;&#1105;&#1085;&#1086;&#1082;%20&#1080;%20&#1095;&#1077;&#1088;&#1077;&#1087;&#1072;&#1093;&#1072;.wma" TargetMode="External"/><Relationship Id="rId7" Type="http://schemas.openxmlformats.org/officeDocument/2006/relationships/hyperlink" Target="&#1091;&#1083;&#1099;&#1073;&#1082;&#1072;.wm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84;&#1072;&#1084;&#1086;&#1085;&#1090;&#1105;&#1085;&#1086;&#1082;.wma" TargetMode="External"/><Relationship Id="rId5" Type="http://schemas.openxmlformats.org/officeDocument/2006/relationships/hyperlink" Target="&#1075;&#1086;&#1083;&#1091;&#1073;&#1086;&#1081;%20&#1074;&#1072;&#1075;&#1086;&#1085;.wma" TargetMode="Externa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&#1074;&#1085;&#1077;&#1082;&#1083;&#1072;&#1089;&#1089;&#1085;&#1075;&#1099;&#1077;%20&#1084;&#1077;&#1088;&#1086;&#1087;&#1088;&#1080;&#1103;&#1090;&#1080;&#1103;\&#1076;&#1077;&#1085;&#1100;%20&#1079;&#1085;&#1072;&#1085;&#1080;&#1081;%202%20&#1082;&#1083;&#1072;&#1089;&#1089;\&#1079;&#1076;&#1088;&#1072;&#1074;&#1089;&#1090;&#1074;&#1091;&#1081;%20&#1085;&#1086;&#1074;&#1099;&#1081;%20&#1091;&#1095;&#1077;&#1073;&#1085;&#1099;&#1081;%20&#1075;&#1086;&#1076;.mp3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&#1074;&#1085;&#1077;&#1082;&#1083;&#1072;&#1089;&#1089;&#1085;&#1075;&#1099;&#1077;%20&#1084;&#1077;&#1088;&#1086;&#1087;&#1088;&#1080;&#1103;&#1090;&#1080;&#1103;\&#1076;&#1077;&#1085;&#1100;%20&#1079;&#1085;&#1072;&#1085;&#1080;&#1081;%202%20&#1082;&#1083;&#1072;&#1089;&#1089;\Sound_002.wav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&#1074;&#1085;&#1077;&#1082;&#1083;&#1072;&#1089;&#1089;&#1085;&#1075;&#1099;&#1077;%20&#1084;&#1077;&#1088;&#1086;&#1087;&#1088;&#1080;&#1103;&#1090;&#1080;&#1103;\&#1076;&#1077;&#1085;&#1100;%20&#1079;&#1085;&#1072;&#1085;&#1080;&#1081;%202%20&#1082;&#1083;&#1072;&#1089;&#1089;\&#1087;&#1077;&#1089;&#1085;&#1103;%20&#1087;&#1072;&#1088;&#1086;&#1074;&#1086;&#1079;&#1080;&#1082;&#1072;.wma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12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&#1074;&#1085;&#1077;&#1082;&#1083;&#1072;&#1089;&#1089;&#1085;&#1075;&#1099;&#1077;%20&#1084;&#1077;&#1088;&#1086;&#1087;&#1088;&#1080;&#1103;&#1090;&#1080;&#1103;\&#1076;&#1077;&#1085;&#1100;%20&#1079;&#1085;&#1072;&#1085;&#1080;&#1081;%202%20&#1082;&#1083;&#1072;&#1089;&#1089;\&#1048;&#1075;&#1088;&#1072;.mp3" TargetMode="External"/><Relationship Id="rId6" Type="http://schemas.openxmlformats.org/officeDocument/2006/relationships/image" Target="../media/image15.gif"/><Relationship Id="rId11" Type="http://schemas.openxmlformats.org/officeDocument/2006/relationships/image" Target="../media/image20.gif"/><Relationship Id="rId5" Type="http://schemas.openxmlformats.org/officeDocument/2006/relationships/image" Target="../media/image14.gif"/><Relationship Id="rId15" Type="http://schemas.openxmlformats.org/officeDocument/2006/relationships/image" Target="../media/image24.png"/><Relationship Id="rId10" Type="http://schemas.openxmlformats.org/officeDocument/2006/relationships/image" Target="../media/image19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Relationship Id="rId1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1 сентября\картинки к 1 сентября\89b3d20a720642418de024c523b9dcd8_big.jp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1 сентября\картинки к 1 сентября\77317_3327thumb500.jpg"/>
          <p:cNvPicPr>
            <a:picLocks noChangeAspect="1" noChangeArrowheads="1"/>
          </p:cNvPicPr>
          <p:nvPr/>
        </p:nvPicPr>
        <p:blipFill>
          <a:blip r:embed="rId3" cstate="print"/>
          <a:srcRect t="4546" b="98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1 сентября\картинки к 1 сентября\117497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F4C1"/>
              </a:clrFrom>
              <a:clrTo>
                <a:srgbClr val="EDF4C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802172"/>
            <a:ext cx="1512168" cy="2055828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1 сентября\картинки к 1 сентября\E7F1D5C32CD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20"/>
          <a:stretch>
            <a:fillRect/>
          </a:stretch>
        </p:blipFill>
        <p:spPr bwMode="auto">
          <a:xfrm>
            <a:off x="2555776" y="5085184"/>
            <a:ext cx="1457737" cy="1772816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1 сентября\картинки к 1 сентября\1211950292_a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2996952"/>
            <a:ext cx="3101330" cy="4218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2 -0.003 L -1.02014 0.0180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1 сентября\картинки к 1 сентября\bs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9" y="0"/>
            <a:ext cx="9145009" cy="6858000"/>
          </a:xfrm>
          <a:prstGeom prst="rect">
            <a:avLst/>
          </a:prstGeom>
          <a:noFill/>
        </p:spPr>
      </p:pic>
      <p:sp>
        <p:nvSpPr>
          <p:cNvPr id="6" name="Блок-схема: типовой процесс 5"/>
          <p:cNvSpPr/>
          <p:nvPr/>
        </p:nvSpPr>
        <p:spPr>
          <a:xfrm>
            <a:off x="971600" y="116632"/>
            <a:ext cx="6120680" cy="72008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0"/>
            <a:ext cx="4768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Экологическая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1 сентября\картинки к 1 сентября\parovoz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Блок-схема: типовой процесс 4"/>
          <p:cNvSpPr/>
          <p:nvPr/>
        </p:nvSpPr>
        <p:spPr>
          <a:xfrm>
            <a:off x="179512" y="188640"/>
            <a:ext cx="4896544" cy="1296144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88640"/>
            <a:ext cx="28813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Станция 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музыкальная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1 сентября\картинки к 1 сентября\colornotes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8629650" cy="59150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9649" y="0"/>
            <a:ext cx="5354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Угадай мелодию</a:t>
            </a:r>
            <a:endParaRPr lang="ru-RU" sz="54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51723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 action="ppaction://hlinkfile"/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285293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action="ppaction://hlinkfile"/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3429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file"/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393305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7" action="ppaction://hlinkfile"/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04248" y="42210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8" action="ppaction://hlinkfile"/>
              </a:rPr>
              <a:t>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Admin\Рабочий стол\1 сентября\картинки к 1 сентября\12713848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0203"/>
            <a:ext cx="9144000" cy="70582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844824"/>
            <a:ext cx="4717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«Живописная»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1 сентября\картинки к 1 сентября\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04664"/>
            <a:ext cx="4165054" cy="5553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1 сентября\картинки к 1 сентября\622863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1 сентября\картинки к 1 сентября\ramky_narod_ru2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59832" y="1916832"/>
            <a:ext cx="288032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</a:t>
            </a:r>
            <a:r>
              <a:rPr lang="ru-RU" sz="80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8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r>
              <a:rPr lang="ru-RU" sz="80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8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здравствуй новый учебный го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748464" y="645333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1 сентября\картинки к 1 сентября\0_18142_102daa2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99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413338"/>
            <a:ext cx="889248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http://images.yandex.ru/search?ed=1&amp;img_url=img-fotki.yandex.ru%2Fget%2F52%2Fmala-vlada.0%2F0_1120a_a717d506_XL&amp;rpt=simage&amp;text=%D1%81%D0%BF%D0%BE%D1%80%D1%82%20%D0%B0%D0%BD%D0%B8%D0%BC%D0%B0%D1%88%D0%BA%D0%B8&amp;spsite=fake-016-7440401.ru&amp;p=270</a:t>
            </a:r>
            <a:endParaRPr lang="ru-RU" sz="105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105835"/>
            <a:ext cx="65344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http://prikolnianekdot.ru/web/prikolnaya_gif_animaciya.php</a:t>
            </a:r>
            <a:endParaRPr lang="ru-RU" sz="10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573016"/>
            <a:ext cx="63904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http://protella.ya.ru/replies.xml?item_no=2719</a:t>
            </a:r>
            <a:endParaRPr lang="ru-RU" sz="10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933056"/>
            <a:ext cx="52200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http://chelyaby-priut.ucoz.ru/photo/12-70-0-0-4</a:t>
            </a:r>
            <a:endParaRPr lang="ru-RU" sz="10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293096"/>
            <a:ext cx="18453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http://festival.1september.ru/</a:t>
            </a:r>
            <a:endParaRPr lang="ru-RU" sz="105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581128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http://www.b-track.ru/</a:t>
            </a:r>
            <a:endParaRPr lang="ru-RU" sz="105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916832"/>
            <a:ext cx="86409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http://images.yandex.ru/yandsearch?ed=1&amp;rpt=simage&amp;img_url=img7.kmyard.ru%2Fimages%2F000%2F134%2F43G%2F89b3d20a720642418de024c523b9dcd8_big.jpg&amp;text=%D0%B4%D0%B5%D0%BD%D1%8C%20%D0%B7%D0%BD%D0%B0%D0%BD%D0%B8%D0%B9&amp;spsite=fake-008-11439135.ru&amp;p=8</a:t>
            </a:r>
            <a:endParaRPr lang="ru-RU" sz="105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268760"/>
            <a:ext cx="849694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http://images.yandex.ru/yandsearch?ed=1&amp;rpt=simage&amp;img_url=allday.ru%2Fuploads%2Fposts%2F2009-08%2F1250192569_scool_september.jpg&amp;text=%D0%B4%D0%B5%D0%BD%D1%8C%20%D0%B7%D0%BD%D0%B0%D0%BD%D0%B8%D0%B9&amp;spsite=fake-009-5456421.ru&amp;p=10</a:t>
            </a:r>
            <a:endParaRPr lang="ru-RU" sz="10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7269" y="116632"/>
            <a:ext cx="7117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Используемые 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ресурсы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1 сентября\картинки к 1 сентября\post-63792-11874192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Sound_0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16530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1 сентября\картинки к 1 сентября\parovozik_iz_romashk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</p:spPr>
      </p:pic>
      <p:pic>
        <p:nvPicPr>
          <p:cNvPr id="4" name="песня паровозик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948264" y="702940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Admin\Рабочий стол\1 сентября\картинки к 1 сентября\1sen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6224" cy="6858000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1 сентября\картинки к 1 сентября\a_560c53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0"/>
            <a:ext cx="4464496" cy="6858000"/>
          </a:xfrm>
          <a:prstGeom prst="rect">
            <a:avLst/>
          </a:prstGeom>
          <a:noFill/>
        </p:spPr>
      </p:pic>
      <p:sp>
        <p:nvSpPr>
          <p:cNvPr id="9" name="Блок-схема: типовой процесс 8"/>
          <p:cNvSpPr/>
          <p:nvPr/>
        </p:nvSpPr>
        <p:spPr>
          <a:xfrm>
            <a:off x="2483768" y="404664"/>
            <a:ext cx="4392488" cy="1368152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764704"/>
            <a:ext cx="38990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Отгадай-ка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1 сентября\картинки к 1 сентября\2EED7FE20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</p:spPr>
      </p:pic>
      <p:sp>
        <p:nvSpPr>
          <p:cNvPr id="3" name="Блок-схема: типовой процесс 2"/>
          <p:cNvSpPr/>
          <p:nvPr/>
        </p:nvSpPr>
        <p:spPr>
          <a:xfrm>
            <a:off x="4572000" y="764704"/>
            <a:ext cx="4572000" cy="1368152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908720"/>
            <a:ext cx="3819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Сосчитай-ка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1 сентября\картинки к 1 сентября\9e896c1cb96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1 сентября\картинки к 1 сентября\5043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5F2"/>
              </a:clrFrom>
              <a:clrTo>
                <a:srgbClr val="F9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3356992"/>
            <a:ext cx="2857500" cy="3810000"/>
          </a:xfrm>
          <a:prstGeom prst="rect">
            <a:avLst/>
          </a:prstGeom>
          <a:noFill/>
        </p:spPr>
      </p:pic>
      <p:sp>
        <p:nvSpPr>
          <p:cNvPr id="6" name="Блок-схема: типовой процесс 5"/>
          <p:cNvSpPr/>
          <p:nvPr/>
        </p:nvSpPr>
        <p:spPr>
          <a:xfrm>
            <a:off x="2051720" y="404664"/>
            <a:ext cx="6336704" cy="936104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404664"/>
            <a:ext cx="5386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Сказочный город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1 сентября\на физминутку\899192951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5" name="Блок-схема: типовой процесс 4"/>
          <p:cNvSpPr/>
          <p:nvPr/>
        </p:nvSpPr>
        <p:spPr>
          <a:xfrm>
            <a:off x="1475656" y="188640"/>
            <a:ext cx="5688632" cy="1008112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188640"/>
            <a:ext cx="3884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Спортивная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 descr="C:\Documents and Settings\Admin\Рабочий стол\1 сентября\на физминутку\4e2c90fbe4071b6c5cdfffc96c889c4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700808"/>
            <a:ext cx="1913359" cy="3672408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1 сентября\на физминутку\369635414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988840"/>
            <a:ext cx="2459335" cy="3672408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1 сентября\на физминутку\378150283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2276872"/>
            <a:ext cx="3138264" cy="4176464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Рабочий стол\1 сентября\на физминутку\b05a892e185d.gif"/>
          <p:cNvPicPr>
            <a:picLocks noChangeAspect="1" noChangeArrowheads="1" noCrop="1"/>
          </p:cNvPicPr>
          <p:nvPr/>
        </p:nvPicPr>
        <p:blipFill>
          <a:blip r:embed="rId7" cstate="print">
            <a:clrChange>
              <a:clrFrom>
                <a:srgbClr val="65298C"/>
              </a:clrFrom>
              <a:clrTo>
                <a:srgbClr val="65298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268760"/>
            <a:ext cx="4495800" cy="5733256"/>
          </a:xfrm>
          <a:prstGeom prst="rect">
            <a:avLst/>
          </a:prstGeom>
          <a:noFill/>
        </p:spPr>
      </p:pic>
      <p:pic>
        <p:nvPicPr>
          <p:cNvPr id="3079" name="Picture 7" descr="C:\Documents and Settings\Admin\Рабочий стол\1 сентября\на физминутку\895510135.jpg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412776"/>
            <a:ext cx="3456384" cy="4824536"/>
          </a:xfrm>
          <a:prstGeom prst="rect">
            <a:avLst/>
          </a:prstGeom>
          <a:noFill/>
        </p:spPr>
      </p:pic>
      <p:pic>
        <p:nvPicPr>
          <p:cNvPr id="3080" name="Picture 8" descr="C:\Documents and Settings\Admin\Рабочий стол\1 сентября\на физминутку\0928975b2334a18c6b289f48511f8bf7.jpg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1052736"/>
            <a:ext cx="2952327" cy="5445223"/>
          </a:xfrm>
          <a:prstGeom prst="rect">
            <a:avLst/>
          </a:prstGeom>
          <a:noFill/>
        </p:spPr>
      </p:pic>
      <p:pic>
        <p:nvPicPr>
          <p:cNvPr id="3081" name="Picture 9" descr="C:\Documents and Settings\Admin\Рабочий стол\1 сентября\на физминутку\428288132.jpg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1556792"/>
            <a:ext cx="2304256" cy="4968552"/>
          </a:xfrm>
          <a:prstGeom prst="rect">
            <a:avLst/>
          </a:prstGeom>
          <a:noFill/>
        </p:spPr>
      </p:pic>
      <p:pic>
        <p:nvPicPr>
          <p:cNvPr id="3083" name="Picture 11" descr="C:\Documents and Settings\Admin\Рабочий стол\1 сентября\на физминутку\68549302.jpg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784" y="1889449"/>
            <a:ext cx="2448271" cy="4968551"/>
          </a:xfrm>
          <a:prstGeom prst="rect">
            <a:avLst/>
          </a:prstGeom>
          <a:noFill/>
        </p:spPr>
      </p:pic>
      <p:pic>
        <p:nvPicPr>
          <p:cNvPr id="3084" name="Picture 12" descr="C:\Documents and Settings\Admin\Рабочий стол\1 сентября\на физминутку\122865637.jpg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59832" y="1916832"/>
            <a:ext cx="2736304" cy="4392488"/>
          </a:xfrm>
          <a:prstGeom prst="rect">
            <a:avLst/>
          </a:prstGeom>
          <a:noFill/>
        </p:spPr>
      </p:pic>
      <p:pic>
        <p:nvPicPr>
          <p:cNvPr id="3087" name="Picture 15" descr="C:\Documents and Settings\Admin\Рабочий стол\1 сентября\на физминутку\882490681.jpg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59832" y="2852936"/>
            <a:ext cx="2751931" cy="3333898"/>
          </a:xfrm>
          <a:prstGeom prst="rect">
            <a:avLst/>
          </a:prstGeom>
          <a:noFill/>
        </p:spPr>
      </p:pic>
      <p:pic>
        <p:nvPicPr>
          <p:cNvPr id="3088" name="Picture 16" descr="C:\Documents and Settings\Admin\Рабочий стол\1 сентября\на физминутку\ape_waving_hand_hg_clr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19872" y="1412776"/>
            <a:ext cx="2781300" cy="5095876"/>
          </a:xfrm>
          <a:prstGeom prst="rect">
            <a:avLst/>
          </a:prstGeom>
          <a:noFill/>
        </p:spPr>
      </p:pic>
      <p:pic>
        <p:nvPicPr>
          <p:cNvPr id="17" name="Иг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 cstate="print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8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6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5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65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45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5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35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45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25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4712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4712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1 сентября\картинки к 1 сентября\1250192569_scool_septem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Блок-схема: типовой процесс 4"/>
          <p:cNvSpPr/>
          <p:nvPr/>
        </p:nvSpPr>
        <p:spPr>
          <a:xfrm>
            <a:off x="4031432" y="1916832"/>
            <a:ext cx="5112568" cy="1584176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2204864"/>
            <a:ext cx="4304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Граммотейск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Admin\Рабочий стол\1 сентября\картинки к 1 сентября\0e1b1db894fea931f9cfb10b0f43d67c_47.jpg"/>
          <p:cNvPicPr>
            <a:picLocks noChangeAspect="1" noChangeArrowheads="1"/>
          </p:cNvPicPr>
          <p:nvPr/>
        </p:nvPicPr>
        <p:blipFill>
          <a:blip r:embed="rId2" cstate="print"/>
          <a:srcRect l="18183" b="401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Блок-схема: типовой процесс 7"/>
          <p:cNvSpPr/>
          <p:nvPr/>
        </p:nvSpPr>
        <p:spPr>
          <a:xfrm>
            <a:off x="2879304" y="0"/>
            <a:ext cx="6264696" cy="5301208"/>
          </a:xfrm>
          <a:prstGeom prst="flowChartPredefined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19799" y="476672"/>
            <a:ext cx="447109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ы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пру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ша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кры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</a:t>
            </a:r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ши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чай ша ник</a:t>
            </a:r>
          </a:p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встре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78</Words>
  <Application>Microsoft Office PowerPoint</Application>
  <PresentationFormat>Экран (4:3)</PresentationFormat>
  <Paragraphs>33</Paragraphs>
  <Slides>19</Slides>
  <Notes>3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71</cp:revision>
  <dcterms:created xsi:type="dcterms:W3CDTF">2010-08-19T15:34:33Z</dcterms:created>
  <dcterms:modified xsi:type="dcterms:W3CDTF">2014-11-09T04:40:07Z</dcterms:modified>
</cp:coreProperties>
</file>