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4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9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84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6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96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5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2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0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6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34A-64CB-48A0-816C-E258026157EF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400E-1C72-4DF2-B8ED-A292C9C96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96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5430" y="1741487"/>
            <a:ext cx="7384554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 писать письмо</a:t>
            </a:r>
            <a:br>
              <a:rPr lang="ru-RU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Деду Морозу!</a:t>
            </a:r>
            <a:endParaRPr lang="ru-RU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user\Desktop\Картинки, движущее изображение для ПРЕЗЕНТАЦИЙ\АНИМАЦИИ\Новогодние анимации\a03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920952"/>
            <a:ext cx="108012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Картинки, движущее изображение для ПРЕЗЕНТАЦИЙ\АНИМАЦИИ\Новогодние анимации\e3ca0e6f041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04948"/>
            <a:ext cx="252028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Картинки, движущее изображение для ПРЕЗЕНТАЦИЙ\АНИМАЦИИ\Анимации для ФГОС\deti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72" y="116632"/>
            <a:ext cx="10965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Картинки, движущее изображение для ПРЕЗЕНТАЦИЙ\АНИМАЦИИ\Анимации ПРАЗДНИКИ\prazdniki-65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401" y="2420888"/>
            <a:ext cx="934591" cy="72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Картинки, движущее изображение для ПРЕЗЕНТАЦИЙ\АНИМАЦИИ\НГ\prazdnikia-245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8466"/>
            <a:ext cx="966737" cy="102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35545"/>
            <a:ext cx="7941568" cy="25094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год </a:t>
            </a:r>
            <a:r>
              <a:rPr lang="ru-RU" sz="2000" dirty="0" smtClean="0">
                <a:solidFill>
                  <a:srgbClr val="0070C0"/>
                </a:solidFill>
              </a:rPr>
              <a:t>- изумительный праздник. Мы ждем волшебную ночь, наряжаем елку и трепетно готовим подарки. А еще загадываем самые сокровенные желания. И даже иногда пишем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письма Деду Морозу</a:t>
            </a:r>
            <a:r>
              <a:rPr lang="ru-RU" sz="2000" dirty="0" smtClean="0">
                <a:solidFill>
                  <a:srgbClr val="0070C0"/>
                </a:solidFill>
              </a:rPr>
              <a:t>. Это действительно замечательная новогодняя традиция – писать письмо Деду Морозу. Детишки находят укромный уголок в доме, берут с собой листочек бумаги и просят Деда Мороза подарить ему то, что он хочет.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user\Desktop\Картинки, движущее изображение для ПРЕЗЕНТАЦИЙ\АНИМАЦИИ\НГ\prazdnikia-24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262"/>
            <a:ext cx="106871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артинки, движущее изображение для ПРЕЗЕНТАЦИЙ\АНИМАЦИИ\Новогодние анимации\790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2304256" cy="27599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17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Сейчас уже многие знают, что Дед Мороз живет в российском северном городе Великий Устюг,  там даже построили специальное здание почты для хранения писем, которые приходят Деду Морозу, ведь в год он получает около 300 тысяч посланий от детей и даже от взрослых. Первые письма начинают поступать уже в конце ноября. Однако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 Великом Устюге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считают, что самый лучший день для начала подготовки к Новому году и заказа подарков у Деда Мороза -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4 декабря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user\Desktop\Картинки, движущее изображение для ПРЕЗЕНТАЦИЙ\АНИМАЦИИ\Новогодние анимации\7901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2286000" cy="304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03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688" y="2276872"/>
            <a:ext cx="8229600" cy="18582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FF0000"/>
                </a:solidFill>
              </a:rPr>
              <a:t>Отвечать на письма Деду Морозу помогают Снегурочка, зайчишки и другие сказочные герои. Управление Федеральной почтовой службы даже разработало и утвердило специальный штемпель почты Деда Мороза, поэтому письмо от него ни с какими другими не спутать. 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user\Desktop\Картинки, движущее изображение для ПРЕЗЕНТАЦИЙ\АНИМАЦИИ\НГ\prazdnikia-24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5240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Картинки, движущее изображение для ПРЕЗЕНТАЦИЙ\АНИМАЦИИ\НГ\prazdnikia-25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49" y="386892"/>
            <a:ext cx="10858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Картинки, движущее изображение для ПРЕЗЕНТАЦИЙ\АНИМАЦИИ\НГ\prazdnikia-244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003"/>
            <a:ext cx="1512168" cy="20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81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691706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Дед Мороз обязательно ответит, если к письму приложить рисунок или стишок, ведь дедуля тоже любит подарки и внимание. 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08920"/>
            <a:ext cx="1986862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7" name="Picture 5" descr="C:\Users\user\Desktop\Картинки, движущее изображение для ПРЕЗЕНТАЦИЙ\АНИМАЦИИ\НГ\prazdnikia-25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185084"/>
            <a:ext cx="1163829" cy="132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user\Desktop\Картинки, движущее изображение для ПРЕЗЕНТАЦИЙ\АНИМАЦИИ\НГ\prazdnikia-245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936104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80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Помни! </a:t>
            </a:r>
            <a:r>
              <a:rPr lang="ru-RU" sz="3200" i="1" dirty="0" smtClean="0">
                <a:solidFill>
                  <a:srgbClr val="7030A0"/>
                </a:solidFill>
              </a:rPr>
              <a:t>Письмо пиши с уважением и без ошибок!!! Прежде чем написать и утвердить своё желание, хорошо подумай, не трудно ли его будет исполнить Дедушке Морозу…!!! )))</a:t>
            </a:r>
            <a:endParaRPr lang="ru-RU" sz="3200" i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18188"/>
            <a:ext cx="2016224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http://im0-tub-ru.yandex.net/i?id=70466150-3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2857500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9222" name="Picture 6" descr="http://im2-tub-ru.yandex.net/i?id=251419699-1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47338"/>
            <a:ext cx="1828800" cy="1829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5809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Пора писать письмо  Деду Морозу!</vt:lpstr>
      <vt:lpstr>Новый год - изумительный праздник. Мы ждем волшебную ночь, наряжаем елку и трепетно готовим подарки. А еще загадываем самые сокровенные желания. И даже иногда пишем письма Деду Морозу. Это действительно замечательная новогодняя традиция – писать письмо Деду Морозу. Детишки находят укромный уголок в доме, берут с собой листочек бумаги и просят Деда Мороза подарить ему то, что он хочет.</vt:lpstr>
      <vt:lpstr>Сейчас уже многие знают, что Дед Мороз живет в российском северном городе Великий Устюг,  там даже построили специальное здание почты для хранения писем, которые приходят Деду Морозу, ведь в год он получает около 300 тысяч посланий от детей и даже от взрослых. Первые письма начинают поступать уже в конце ноября. Однако в Великом Устюге считают, что самый лучший день для начала подготовки к Новому году и заказа подарков у Деда Мороза - 4 декабря. </vt:lpstr>
      <vt:lpstr>Отвечать на письма Деду Морозу помогают Снегурочка, зайчишки и другие сказочные герои. Управление Федеральной почтовой службы даже разработало и утвердило специальный штемпель почты Деда Мороза, поэтому письмо от него ни с какими другими не спутать. </vt:lpstr>
      <vt:lpstr>Дед Мороз обязательно ответит, если к письму приложить рисунок или стишок, ведь дедуля тоже любит подарки и внимание. </vt:lpstr>
      <vt:lpstr>Помни! Письмо пиши с уважением и без ошибок!!! Прежде чем написать и утвердить своё желание, хорошо подумай, не трудно ли его будет исполнить Дедушке Морозу…!!! )))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Пора писать письмо  Деду Морозу!</dc:title>
  <dc:creator>user</dc:creator>
  <cp:lastModifiedBy>user</cp:lastModifiedBy>
  <cp:revision>5</cp:revision>
  <dcterms:created xsi:type="dcterms:W3CDTF">2012-12-03T09:51:23Z</dcterms:created>
  <dcterms:modified xsi:type="dcterms:W3CDTF">2013-05-16T13:34:18Z</dcterms:modified>
</cp:coreProperties>
</file>