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83E6B3-1E61-477D-9C2B-C99FFBBFBF41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FB2001-86CC-4ECE-94DA-65CCD803C1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с пластилином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Технология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374904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Красный</a:t>
            </a:r>
            <a:r>
              <a:rPr lang="ru-RU" dirty="0"/>
              <a:t>, маленький комочек,</a:t>
            </a:r>
            <a:br>
              <a:rPr lang="ru-RU" dirty="0"/>
            </a:br>
            <a:r>
              <a:rPr lang="ru-RU" dirty="0"/>
              <a:t>На спине немного точек,</a:t>
            </a:r>
            <a:br>
              <a:rPr lang="ru-RU" dirty="0"/>
            </a:br>
            <a:r>
              <a:rPr lang="ru-RU" dirty="0"/>
              <a:t>Не кричит и не поет,</a:t>
            </a:r>
            <a:br>
              <a:rPr lang="ru-RU" dirty="0"/>
            </a:br>
            <a:r>
              <a:rPr lang="ru-RU" dirty="0"/>
              <a:t>А по листику ползет.</a:t>
            </a:r>
          </a:p>
          <a:p>
            <a:pPr>
              <a:buNone/>
            </a:pPr>
            <a:r>
              <a:rPr lang="ru-RU" b="1" dirty="0" smtClean="0"/>
              <a:t>                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smtClean="0"/>
              <a:t>               Божья </a:t>
            </a:r>
            <a:r>
              <a:rPr lang="ru-RU" b="1" dirty="0" smtClean="0"/>
              <a:t>коровка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божья коровка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357686" y="857232"/>
            <a:ext cx="4578172" cy="512243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ожья коровка из пластилин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7191958" cy="4243255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/>
              <a:t>1. Слепите шар из красного пластилина и приплюсните его о поверхность стола.</a:t>
            </a:r>
          </a:p>
          <a:p>
            <a:pPr>
              <a:buNone/>
            </a:pPr>
            <a:r>
              <a:rPr lang="ru-RU" sz="2800" dirty="0" smtClean="0"/>
              <a:t>  2. Слепите из чёрного пластилина шарик поменьше и расплющьте его в лепёшку — это живот жучка.</a:t>
            </a:r>
          </a:p>
          <a:p>
            <a:pPr>
              <a:buNone/>
            </a:pPr>
            <a:r>
              <a:rPr lang="ru-RU" sz="2800" dirty="0"/>
              <a:t>  3. Из чёрного пластилина скатайте шарик-головку, сделайте глаза из белого и чёрного пластилина. Усики </a:t>
            </a:r>
            <a:r>
              <a:rPr lang="ru-RU" sz="2800" dirty="0" smtClean="0"/>
              <a:t>слепите </a:t>
            </a:r>
            <a:r>
              <a:rPr lang="ru-RU" sz="2800" dirty="0"/>
              <a:t>из колбасок.</a:t>
            </a:r>
          </a:p>
          <a:p>
            <a:pPr>
              <a:buNone/>
            </a:pPr>
            <a:r>
              <a:rPr lang="ru-RU" sz="2800" dirty="0"/>
              <a:t>   4. Скатайте 3 колбаски из чёрного пластилина — это ножки, они должны быть длиннее лепёшки-живота.</a:t>
            </a:r>
          </a:p>
          <a:p>
            <a:pPr>
              <a:buNone/>
            </a:pPr>
            <a:r>
              <a:rPr lang="ru-RU" sz="2800" dirty="0" smtClean="0"/>
              <a:t>  5. </a:t>
            </a:r>
            <a:r>
              <a:rPr lang="en-US" sz="2800" dirty="0" smtClean="0"/>
              <a:t>C</a:t>
            </a:r>
            <a:r>
              <a:rPr lang="ru-RU" sz="2800" dirty="0" smtClean="0"/>
              <a:t>оберите жука.</a:t>
            </a:r>
          </a:p>
          <a:p>
            <a:pPr>
              <a:buNone/>
            </a:pPr>
            <a:r>
              <a:rPr lang="ru-RU" sz="2800" dirty="0" smtClean="0"/>
              <a:t>   6. Стекой наметьте на спинке жука крылья и прилепите чёрные шарики.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к сделать из пластилина божью коровку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285852" y="1571612"/>
            <a:ext cx="671517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24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Технология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</dc:title>
  <dc:creator>Admin</dc:creator>
  <cp:lastModifiedBy>Admin</cp:lastModifiedBy>
  <cp:revision>3</cp:revision>
  <dcterms:created xsi:type="dcterms:W3CDTF">2013-05-23T15:53:04Z</dcterms:created>
  <dcterms:modified xsi:type="dcterms:W3CDTF">2013-05-23T16:14:42Z</dcterms:modified>
</cp:coreProperties>
</file>