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5F44BE6-43B5-4884-8E04-C9EBFDAA1D51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725898F-0F48-484B-AA11-896EFE1FA6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1200" y="2276872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технологии.</a:t>
            </a:r>
            <a:endParaRPr lang="ru-RU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 descr="C:\Documents and Settings\Наталья\Рабочий стол\Картинки, движущее изображение для ПРЕЗЕНТАЦИЙ\АНИМАЦИИ\ДЕТИ\6e5bd615bd872322c97850a2668fae2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196" y="671496"/>
            <a:ext cx="1097657" cy="121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Наталья\Рабочий стол\Картинки, движущее изображение для ПРЕЗЕНТАЦИЙ\АНИМАЦИИ\ДЕТИ\604930674b743735ae2d615a65592e7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437112"/>
            <a:ext cx="112395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Наталья\Рабочий стол\Картинки, движущее изображение для ПРЕЗЕНТАЦИЙ\АНИМАЦИИ\НОЖНИЦЫ\240805902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6163"/>
            <a:ext cx="1317872" cy="104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179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620688"/>
            <a:ext cx="5670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/>
              </a:rPr>
              <a:t>Шерстяная его шуба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Сострижём и тётя Люба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Из неё спрядёт нам пряжу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Кофту и носки мне свяжет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У него рога, крутые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Словно в кольца завитые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Сколько у него кудряшек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Кто же это? Наш …</a:t>
            </a:r>
            <a:endParaRPr lang="ru-RU" sz="2800" b="1" dirty="0"/>
          </a:p>
        </p:txBody>
      </p:sp>
      <p:pic>
        <p:nvPicPr>
          <p:cNvPr id="2051" name="Picture 3" descr="C:\Documents and Settings\Наталья\Рабочий стол\Картинки, движущее изображение для ПРЕЗЕНТАЦИЙ\АНИМАЦИИ\Анимации ВНИМАНИЕ\vnimanie-2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108012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4230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adochki.ru/images/zagadki/bar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24745"/>
            <a:ext cx="4824536" cy="41044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Наталья\Рабочий стол\Картинки, движущее изображение для ПРЕЗЕНТАЦИЙ\АНИМАЦИИ\Анимации ВНИМАНИЕ\vnimanie-3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640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67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2" name="drumroll.wav"/>
          </p:stSnd>
        </p:sndAc>
      </p:transition>
    </mc:Choice>
    <mc:Fallback>
      <p:transition spd="med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20" y="980728"/>
            <a:ext cx="6768752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Documents and Settings\Наталья\Рабочий стол\Картинки, движущее изображение для ПРЕЗЕНТАЦИЙ\АНИМАЦИИ\Анимации ВНИМАНИЕ\vnimanie-4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521" y="116632"/>
            <a:ext cx="301479" cy="51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405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337452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понадобятся: </a:t>
            </a:r>
            <a:br>
              <a:rPr lang="ru-RU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 белый картон;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 чёрная бумага;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 белая салфетка;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 ножницы;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 клей;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 шаблоны.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 descr="C:\Documents and Settings\Наталья\Рабочий стол\Картинки, движущее изображение для ПРЕЗЕНТАЦИЙ\АНИМАЦИИ\НОЖНИЦЫ\267438215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6672"/>
            <a:ext cx="9361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0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125113" cy="424847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1. По шаблону вырезать на белом картоне силуэт барашка.</a:t>
            </a:r>
            <a:b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2. На чёрной бумаге обвести и вырезать глаза и копыта.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accent6"/>
                </a:solidFill>
              </a:rPr>
              <a:t>3. Из белой салфетки накрутить среднего размера кружочки.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pic>
        <p:nvPicPr>
          <p:cNvPr id="6146" name="Picture 2" descr="C:\Documents and Settings\Наталья\Рабочий стол\Картинки, движущее изображение для ПРЕЗЕНТАЦИЙ\АНИМАЦИИ\ЖИВОТНЫЕ\77539984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571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38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4248472"/>
          </a:xfrm>
        </p:spPr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1. На белый картон </a:t>
            </a:r>
            <a:r>
              <a:rPr lang="ru-RU" b="1" u="sng" dirty="0" smtClean="0">
                <a:solidFill>
                  <a:schemeClr val="accent4"/>
                </a:solidFill>
              </a:rPr>
              <a:t>без клея </a:t>
            </a:r>
            <a:r>
              <a:rPr lang="ru-RU" b="1" dirty="0" smtClean="0">
                <a:solidFill>
                  <a:schemeClr val="accent4"/>
                </a:solidFill>
              </a:rPr>
              <a:t>расположить глаза, копыта и кружочки из салфеток.</a:t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2. Как только всё получится и вы будете уверены в своей работе, приступайте наклеивать все детали.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0" name="Picture 2" descr="C:\Documents and Settings\Наталья\Рабочий стол\Картинки, движущее изображение для ПРЕЗЕНТАЦИЙ\АНИМАЦИИ\ЖИВОТНЫЕ\77539984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88640"/>
            <a:ext cx="571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94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97" y="1052736"/>
            <a:ext cx="6120680" cy="4968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 descr="C:\Documents and Settings\Наталья\Рабочий стол\Картинки, движущее изображение для ПРЕЗЕНТАЦИЙ\АНИМАЦИИ\Надписи\923f95f4d9d26825ea674796239a26a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0707"/>
            <a:ext cx="18002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97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24</TotalTime>
  <Words>34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Урок  технологии.</vt:lpstr>
      <vt:lpstr>Презентация PowerPoint</vt:lpstr>
      <vt:lpstr>Презентация PowerPoint</vt:lpstr>
      <vt:lpstr>Презентация PowerPoint</vt:lpstr>
      <vt:lpstr>Нам понадобятся:   - белый картон; - чёрная бумага; - белая салфетка; - ножницы; - клей; - шаблоны. </vt:lpstr>
      <vt:lpstr>1. По шаблону вырезать на белом картоне силуэт барашка.   2. На чёрной бумаге обвести и вырезать глаза и копыта.  3. Из белой салфетки накрутить среднего размера кружочки.</vt:lpstr>
      <vt:lpstr>1. На белый картон без клея расположить глаза, копыта и кружочки из салфеток.  2. Как только всё получится и вы будете уверены в своей работе, приступайте наклеивать все детали. 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технологии.</dc:title>
  <dc:creator>Наталья</dc:creator>
  <cp:lastModifiedBy>Наталья</cp:lastModifiedBy>
  <cp:revision>3</cp:revision>
  <dcterms:created xsi:type="dcterms:W3CDTF">2013-01-07T09:57:01Z</dcterms:created>
  <dcterms:modified xsi:type="dcterms:W3CDTF">2013-01-07T10:21:13Z</dcterms:modified>
</cp:coreProperties>
</file>