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52" autoAdjust="0"/>
  </p:normalViewPr>
  <p:slideViewPr>
    <p:cSldViewPr>
      <p:cViewPr varScale="1">
        <p:scale>
          <a:sx n="55" d="100"/>
          <a:sy n="55" d="100"/>
        </p:scale>
        <p:origin x="-427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E91F-C7FE-45DE-B86E-FE2CCF37E901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44BFE-C606-4A6F-822A-FF876194DA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763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E91F-C7FE-45DE-B86E-FE2CCF37E901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44BFE-C606-4A6F-822A-FF876194DA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042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E91F-C7FE-45DE-B86E-FE2CCF37E901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44BFE-C606-4A6F-822A-FF876194DA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064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E91F-C7FE-45DE-B86E-FE2CCF37E901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44BFE-C606-4A6F-822A-FF876194DA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477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E91F-C7FE-45DE-B86E-FE2CCF37E901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44BFE-C606-4A6F-822A-FF876194DA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98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E91F-C7FE-45DE-B86E-FE2CCF37E901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44BFE-C606-4A6F-822A-FF876194DA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070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E91F-C7FE-45DE-B86E-FE2CCF37E901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44BFE-C606-4A6F-822A-FF876194DA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529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E91F-C7FE-45DE-B86E-FE2CCF37E901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44BFE-C606-4A6F-822A-FF876194DA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463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E91F-C7FE-45DE-B86E-FE2CCF37E901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44BFE-C606-4A6F-822A-FF876194DA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662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E91F-C7FE-45DE-B86E-FE2CCF37E901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44BFE-C606-4A6F-822A-FF876194DA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161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E91F-C7FE-45DE-B86E-FE2CCF37E901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44BFE-C606-4A6F-822A-FF876194DA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350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DE91F-C7FE-45DE-B86E-FE2CCF37E901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44BFE-C606-4A6F-822A-FF876194DA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32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gif"/><Relationship Id="rId1" Type="http://schemas.microsoft.com/office/2007/relationships/media" Target="../media/media2.gif"/><Relationship Id="rId6" Type="http://schemas.openxmlformats.org/officeDocument/2006/relationships/image" Target="../media/image21.png"/><Relationship Id="rId5" Type="http://schemas.openxmlformats.org/officeDocument/2006/relationships/hyperlink" Target="http://google.ru/" TargetMode="External"/><Relationship Id="rId4" Type="http://schemas.openxmlformats.org/officeDocument/2006/relationships/hyperlink" Target="http://origami-paper.r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152127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  <a:latin typeface="Comic Sans MS" pitchFamily="66" charset="0"/>
              </a:rPr>
              <a:t>Оригами. Кукла – напёрсток Мышь.</a:t>
            </a:r>
            <a:endParaRPr lang="ru-RU" sz="3200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556792"/>
            <a:ext cx="6400800" cy="4082008"/>
          </a:xfrm>
        </p:spPr>
        <p:txBody>
          <a:bodyPr/>
          <a:lstStyle/>
          <a:p>
            <a:r>
              <a:rPr lang="ru-RU" i="1" dirty="0" smtClean="0">
                <a:solidFill>
                  <a:srgbClr val="002060"/>
                </a:solidFill>
                <a:latin typeface="Comic Sans MS" pitchFamily="66" charset="0"/>
              </a:rPr>
              <a:t>Презентация по технологии. 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Comic Sans MS" pitchFamily="66" charset="0"/>
              </a:rPr>
              <a:t>1 класс.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Comic Sans MS" pitchFamily="66" charset="0"/>
              </a:rPr>
              <a:t>Выполнила: учитель начальных классов </a:t>
            </a:r>
          </a:p>
          <a:p>
            <a:r>
              <a:rPr lang="ru-RU" i="1" dirty="0" err="1" smtClean="0">
                <a:solidFill>
                  <a:srgbClr val="002060"/>
                </a:solidFill>
                <a:latin typeface="Comic Sans MS" pitchFamily="66" charset="0"/>
              </a:rPr>
              <a:t>Колычева</a:t>
            </a:r>
            <a:r>
              <a:rPr lang="ru-RU" i="1" dirty="0" smtClean="0">
                <a:solidFill>
                  <a:srgbClr val="002060"/>
                </a:solidFill>
                <a:latin typeface="Comic Sans MS" pitchFamily="66" charset="0"/>
              </a:rPr>
              <a:t> Светлана Юрьевна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Comic Sans MS" pitchFamily="66" charset="0"/>
              </a:rPr>
              <a:t>МБОУСОШ №15 г. </a:t>
            </a:r>
            <a:r>
              <a:rPr lang="ru-RU" i="1" dirty="0">
                <a:solidFill>
                  <a:srgbClr val="002060"/>
                </a:solidFill>
                <a:latin typeface="Comic Sans MS" pitchFamily="66" charset="0"/>
              </a:rPr>
              <a:t>Т</a:t>
            </a:r>
            <a:r>
              <a:rPr lang="ru-RU" i="1" dirty="0" smtClean="0">
                <a:solidFill>
                  <a:srgbClr val="002060"/>
                </a:solidFill>
                <a:latin typeface="Comic Sans MS" pitchFamily="66" charset="0"/>
              </a:rPr>
              <a:t>ула</a:t>
            </a:r>
            <a:endParaRPr lang="ru-RU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5" name="Мышь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948264" y="4934422"/>
            <a:ext cx="1656184" cy="146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74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3" dur="6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4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620688"/>
            <a:ext cx="78123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  <a:latin typeface="Comic Sans MS" pitchFamily="66" charset="0"/>
              </a:rPr>
              <a:t>Углы опустите. Переверните изделие на другую сторону.</a:t>
            </a:r>
            <a:endParaRPr lang="ru-RU" sz="3200" b="1" i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616" y="1697906"/>
            <a:ext cx="5361384" cy="5146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85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620688"/>
            <a:ext cx="7812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  <a:latin typeface="Comic Sans MS" pitchFamily="66" charset="0"/>
              </a:rPr>
              <a:t>Боковые части согните от себя.</a:t>
            </a:r>
            <a:endParaRPr lang="ru-RU" sz="3200" b="1" i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584" y="1685925"/>
            <a:ext cx="5649416" cy="5169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329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620688"/>
            <a:ext cx="78123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  <a:latin typeface="Comic Sans MS" pitchFamily="66" charset="0"/>
              </a:rPr>
              <a:t>Приклейте глаза. Нарисуйте носик и усы. </a:t>
            </a:r>
            <a:endParaRPr lang="ru-RU" sz="3200" b="1" i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616" y="1557338"/>
            <a:ext cx="5361384" cy="5267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787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33392" cy="53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63302" y="1052736"/>
            <a:ext cx="368069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  <a:latin typeface="Comic Sans MS" pitchFamily="66" charset="0"/>
              </a:rPr>
              <a:t>Из квадрата размером 10х10 складывается базовая форма Треугольник. Треугольник перегните пополам.</a:t>
            </a:r>
            <a:endParaRPr lang="ru-RU" sz="3200" b="1" i="1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18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63302" y="1052736"/>
            <a:ext cx="36806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  <a:latin typeface="Comic Sans MS" pitchFamily="66" charset="0"/>
              </a:rPr>
              <a:t>Углы опустите к вершине прямого угла.</a:t>
            </a:r>
            <a:endParaRPr lang="ru-RU" sz="3200" b="1" i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0" y="35321"/>
            <a:ext cx="5433392" cy="5188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172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63302" y="1052736"/>
            <a:ext cx="368069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  <a:latin typeface="Comic Sans MS" pitchFamily="66" charset="0"/>
              </a:rPr>
              <a:t>Опущенные уголки отогните под наклоном, оставив небольшие складки.</a:t>
            </a:r>
            <a:endParaRPr lang="ru-RU" sz="3200" b="1" i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92377" cy="5405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27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63302" y="1052736"/>
            <a:ext cx="368069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  <a:latin typeface="Comic Sans MS" pitchFamily="66" charset="0"/>
              </a:rPr>
              <a:t>Уголки вогните внутрь. Внизу перегните прямой угол.</a:t>
            </a:r>
            <a:endParaRPr lang="ru-RU" sz="3200" b="1" i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01307" cy="5580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48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63302" y="1052736"/>
            <a:ext cx="368069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  <a:latin typeface="Comic Sans MS" pitchFamily="66" charset="0"/>
              </a:rPr>
              <a:t>Согните первый слой бумаги от себя по намеченной линии. Переверните изделие на другую сторону.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4" y="34993"/>
            <a:ext cx="5435058" cy="4796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306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63302" y="1052736"/>
            <a:ext cx="368069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  <a:latin typeface="Comic Sans MS" pitchFamily="66" charset="0"/>
              </a:rPr>
              <a:t>Верхние части (лапки) опустите. Нижний угол загните, спрятав внутри изделия.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04048" cy="5618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475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7444" y="4793463"/>
            <a:ext cx="81290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  <a:latin typeface="Comic Sans MS" pitchFamily="66" charset="0"/>
              </a:rPr>
              <a:t>Приклейте голову к туловищу и Мышь готова!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11" y="42513"/>
            <a:ext cx="4228372" cy="4888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641" y="42513"/>
            <a:ext cx="4975359" cy="4888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53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620688"/>
            <a:ext cx="78123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  <a:latin typeface="Comic Sans MS" pitchFamily="66" charset="0"/>
              </a:rPr>
              <a:t>Возьмите квадрат размером 7,5х7,5. Квадрат перегните по диагоналям.</a:t>
            </a:r>
            <a:endParaRPr lang="ru-RU" sz="3200" b="1" i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474" y="1604807"/>
            <a:ext cx="4596544" cy="5253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454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</a:rPr>
              <a:t>Источники: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hlinkClick r:id="rId4"/>
              </a:rPr>
              <a:t>h</a:t>
            </a:r>
            <a:r>
              <a:rPr lang="en-US" dirty="0" smtClean="0">
                <a:hlinkClick r:id="rId4"/>
              </a:rPr>
              <a:t>ttp://origami-paper.ru</a:t>
            </a:r>
            <a:endParaRPr lang="ru-RU" dirty="0" smtClean="0"/>
          </a:p>
          <a:p>
            <a:pPr marL="0" indent="0" algn="ctr">
              <a:buNone/>
            </a:pPr>
            <a:r>
              <a:rPr lang="en-US" dirty="0" smtClean="0">
                <a:hlinkClick r:id="rId5"/>
              </a:rPr>
              <a:t>http</a:t>
            </a:r>
            <a:r>
              <a:rPr lang="ru-RU" dirty="0" smtClean="0">
                <a:hlinkClick r:id="rId5"/>
              </a:rPr>
              <a:t>:</a:t>
            </a:r>
            <a:r>
              <a:rPr lang="en-US" dirty="0" smtClean="0">
                <a:hlinkClick r:id="rId5"/>
              </a:rPr>
              <a:t>//google.ru</a:t>
            </a:r>
            <a:r>
              <a:rPr lang="en-US" dirty="0" smtClean="0"/>
              <a:t> </a:t>
            </a: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5" name="Мышь2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732240" y="3501008"/>
            <a:ext cx="1856085" cy="286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53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620688"/>
            <a:ext cx="78123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  <a:latin typeface="Comic Sans MS" pitchFamily="66" charset="0"/>
              </a:rPr>
              <a:t>Нижний угол поднимите к центру квадрата.</a:t>
            </a:r>
            <a:endParaRPr lang="ru-RU" sz="3200" b="1" i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106" y="1159297"/>
            <a:ext cx="5511056" cy="5666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152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620688"/>
            <a:ext cx="7812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  <a:latin typeface="Comic Sans MS" pitchFamily="66" charset="0"/>
              </a:rPr>
              <a:t>Верхнюю часть опустите вниз.</a:t>
            </a:r>
            <a:endParaRPr lang="ru-RU" sz="3200" b="1" i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1" y="1412776"/>
            <a:ext cx="5292080" cy="5443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029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620688"/>
            <a:ext cx="7812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  <a:latin typeface="Comic Sans MS" pitchFamily="66" charset="0"/>
              </a:rPr>
              <a:t>Нижнюю часть поднимите вверх.</a:t>
            </a:r>
            <a:endParaRPr lang="ru-RU" sz="3200" b="1" i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592" y="1671011"/>
            <a:ext cx="5577408" cy="5186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780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620688"/>
            <a:ext cx="78123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  <a:latin typeface="Comic Sans MS" pitchFamily="66" charset="0"/>
              </a:rPr>
              <a:t>Угол опустите так, чтобы он немного выходил за нижнюю сторону.</a:t>
            </a:r>
            <a:endParaRPr lang="ru-RU" sz="3200" b="1" i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761" y="1894665"/>
            <a:ext cx="5721424" cy="496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124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620688"/>
            <a:ext cx="78123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  <a:latin typeface="Comic Sans MS" pitchFamily="66" charset="0"/>
              </a:rPr>
              <a:t>Указанные углы согните назад. Деталь переверните на другую сторону.</a:t>
            </a:r>
            <a:endParaRPr lang="ru-RU" sz="3200" b="1" i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552" y="1944762"/>
            <a:ext cx="5937448" cy="491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31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620688"/>
            <a:ext cx="7812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  <a:latin typeface="Comic Sans MS" pitchFamily="66" charset="0"/>
              </a:rPr>
              <a:t>Углы поднимите вверх.</a:t>
            </a:r>
            <a:endParaRPr lang="ru-RU" sz="3200" b="1" i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66" y="1450490"/>
            <a:ext cx="4791794" cy="538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595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620688"/>
            <a:ext cx="78123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  <a:latin typeface="Comic Sans MS" pitchFamily="66" charset="0"/>
              </a:rPr>
              <a:t>Среднюю часть опустите, раскрывая карманы.</a:t>
            </a:r>
            <a:endParaRPr lang="ru-RU" sz="3200" b="1" i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832" y="1500982"/>
            <a:ext cx="5141168" cy="5355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579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199</Words>
  <Application>Microsoft Office PowerPoint</Application>
  <PresentationFormat>Экран (4:3)</PresentationFormat>
  <Paragraphs>27</Paragraphs>
  <Slides>20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Оригами. Кукла – напёрсток Мышь.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Источники:</vt:lpstr>
    </vt:vector>
  </TitlesOfParts>
  <Company>ak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Оригами. Кукла – напёрсток Мышь.</dc:title>
  <dc:creator>Александр</dc:creator>
  <cp:lastModifiedBy>Александр</cp:lastModifiedBy>
  <cp:revision>8</cp:revision>
  <dcterms:created xsi:type="dcterms:W3CDTF">2013-05-19T08:52:05Z</dcterms:created>
  <dcterms:modified xsi:type="dcterms:W3CDTF">2013-05-19T11:20:01Z</dcterms:modified>
</cp:coreProperties>
</file>