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571" y="-1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4B40E-6D22-4B86-BE28-7C4D6D4CF332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C9D31-0EF3-4F84-A49C-90C008E766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250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4B40E-6D22-4B86-BE28-7C4D6D4CF332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C9D31-0EF3-4F84-A49C-90C008E766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44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4B40E-6D22-4B86-BE28-7C4D6D4CF332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C9D31-0EF3-4F84-A49C-90C008E766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948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4B40E-6D22-4B86-BE28-7C4D6D4CF332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C9D31-0EF3-4F84-A49C-90C008E766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00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4B40E-6D22-4B86-BE28-7C4D6D4CF332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C9D31-0EF3-4F84-A49C-90C008E766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784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4B40E-6D22-4B86-BE28-7C4D6D4CF332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C9D31-0EF3-4F84-A49C-90C008E766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649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4B40E-6D22-4B86-BE28-7C4D6D4CF332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C9D31-0EF3-4F84-A49C-90C008E766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015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4B40E-6D22-4B86-BE28-7C4D6D4CF332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C9D31-0EF3-4F84-A49C-90C008E766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505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4B40E-6D22-4B86-BE28-7C4D6D4CF332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C9D31-0EF3-4F84-A49C-90C008E766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590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4B40E-6D22-4B86-BE28-7C4D6D4CF332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C9D31-0EF3-4F84-A49C-90C008E766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198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4B40E-6D22-4B86-BE28-7C4D6D4CF332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C9D31-0EF3-4F84-A49C-90C008E766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361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4B40E-6D22-4B86-BE28-7C4D6D4CF332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C9D31-0EF3-4F84-A49C-90C008E766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5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google.ru/" TargetMode="External"/><Relationship Id="rId2" Type="http://schemas.openxmlformats.org/officeDocument/2006/relationships/hyperlink" Target="http://origami-paper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Comic Sans MS" pitchFamily="66" charset="0"/>
              </a:rPr>
              <a:t>ОРИГАМИ. Кукла напёрсток. Мишка.</a:t>
            </a:r>
            <a:endParaRPr lang="ru-RU" sz="3200" b="1" dirty="0"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i="1" dirty="0" smtClean="0">
                <a:solidFill>
                  <a:srgbClr val="0070C0"/>
                </a:solidFill>
              </a:rPr>
              <a:t>Презентацию по технологии 1 класс</a:t>
            </a:r>
          </a:p>
          <a:p>
            <a:pPr marL="0" indent="0" algn="ctr">
              <a:buNone/>
            </a:pPr>
            <a:r>
              <a:rPr lang="ru-RU" i="1" dirty="0" smtClean="0">
                <a:solidFill>
                  <a:srgbClr val="0070C0"/>
                </a:solidFill>
              </a:rPr>
              <a:t>выполнила учитель начальных классов </a:t>
            </a:r>
          </a:p>
          <a:p>
            <a:pPr marL="0" indent="0" algn="ctr">
              <a:buNone/>
            </a:pPr>
            <a:r>
              <a:rPr lang="ru-RU" i="1" dirty="0" err="1" smtClean="0">
                <a:solidFill>
                  <a:srgbClr val="0070C0"/>
                </a:solidFill>
              </a:rPr>
              <a:t>Колычева</a:t>
            </a:r>
            <a:r>
              <a:rPr lang="ru-RU" i="1" dirty="0" smtClean="0">
                <a:solidFill>
                  <a:srgbClr val="0070C0"/>
                </a:solidFill>
              </a:rPr>
              <a:t> Светлана Юрьевна</a:t>
            </a:r>
          </a:p>
          <a:p>
            <a:pPr marL="0" indent="0" algn="ctr">
              <a:buNone/>
            </a:pPr>
            <a:r>
              <a:rPr lang="ru-RU" i="1" dirty="0" smtClean="0">
                <a:solidFill>
                  <a:srgbClr val="0070C0"/>
                </a:solidFill>
              </a:rPr>
              <a:t>МБОУСОШ №15 г. Тула</a:t>
            </a:r>
            <a:endParaRPr lang="ru-RU" i="1" dirty="0">
              <a:solidFill>
                <a:srgbClr val="0070C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45" y="3546134"/>
            <a:ext cx="2554015" cy="3282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0574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652120" y="282040"/>
            <a:ext cx="32957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ШАГ 3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2341" y="5733256"/>
            <a:ext cx="85652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Опущенные уголки отогните под наклоном, оставив небольшие складки.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92377" cy="5405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571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652120" y="282040"/>
            <a:ext cx="32957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ШАГ 4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2341" y="5733256"/>
            <a:ext cx="85652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Уголки вогните внутрь. Внизу перегните прямой угол.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896"/>
            <a:ext cx="4629299" cy="549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922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56176" y="282040"/>
            <a:ext cx="27916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ШАГ 5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2341" y="5733256"/>
            <a:ext cx="85652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Согните первый слой бумаги от себя по намеченной линии. Переверните изделие на другую сторону.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0"/>
            <a:ext cx="5865440" cy="517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59812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56176" y="282040"/>
            <a:ext cx="27916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ШАГ 6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2341" y="5733256"/>
            <a:ext cx="85652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Верхние части (лапки) опустите. Нижний угол загните, спрятав внутри изделия.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1" y="24466"/>
            <a:ext cx="4682827" cy="5437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959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56176" y="282040"/>
            <a:ext cx="27916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ШАГ 7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2341" y="5733256"/>
            <a:ext cx="85652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Верхние части (лапки) опустите. Нижний угол загните, спрятав внутри изделия.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82"/>
            <a:ext cx="4816177" cy="5567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523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56176" y="282040"/>
            <a:ext cx="27916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ШАГ 8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2341" y="5733256"/>
            <a:ext cx="85652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Приклейте к голове глазки, закрасьте носик. Приклейте голову к туловищу.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70"/>
            <a:ext cx="4788024" cy="5661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605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Источники: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dirty="0" smtClean="0">
                <a:hlinkClick r:id="rId2"/>
              </a:rPr>
              <a:t>http://origami-paper.ru</a:t>
            </a:r>
            <a:endParaRPr lang="ru-RU" sz="4000" dirty="0" smtClean="0"/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0070C0"/>
                </a:solidFill>
                <a:hlinkClick r:id="rId3"/>
              </a:rPr>
              <a:t>http</a:t>
            </a:r>
            <a:r>
              <a:rPr lang="ru-RU" sz="4000" dirty="0" smtClean="0">
                <a:solidFill>
                  <a:srgbClr val="0070C0"/>
                </a:solidFill>
                <a:hlinkClick r:id="rId3"/>
              </a:rPr>
              <a:t>:</a:t>
            </a:r>
            <a:r>
              <a:rPr lang="en-US" sz="4000" dirty="0" smtClean="0">
                <a:solidFill>
                  <a:srgbClr val="0070C0"/>
                </a:solidFill>
                <a:hlinkClick r:id="rId3"/>
              </a:rPr>
              <a:t>//</a:t>
            </a:r>
            <a:r>
              <a:rPr lang="en-US" sz="4000" dirty="0" err="1" smtClean="0">
                <a:solidFill>
                  <a:srgbClr val="0070C0"/>
                </a:solidFill>
                <a:hlinkClick r:id="rId3"/>
              </a:rPr>
              <a:t>google</a:t>
            </a:r>
            <a:r>
              <a:rPr lang="ru-RU" sz="4000" dirty="0" smtClean="0">
                <a:solidFill>
                  <a:srgbClr val="0070C0"/>
                </a:solidFill>
                <a:hlinkClick r:id="rId3"/>
              </a:rPr>
              <a:t>.</a:t>
            </a:r>
            <a:r>
              <a:rPr lang="en-US" sz="4000" dirty="0" err="1" smtClean="0">
                <a:solidFill>
                  <a:srgbClr val="0070C0"/>
                </a:solidFill>
                <a:hlinkClick r:id="rId3"/>
              </a:rPr>
              <a:t>ru</a:t>
            </a:r>
            <a:endParaRPr lang="en-US" sz="4000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ru-RU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01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55598" cy="515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43808" y="5157192"/>
            <a:ext cx="59401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Возьмите коричневый квадрат 10х10. Сложите базовую форму Треугольник. Перегните треугольник пополам.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46848" y="282040"/>
            <a:ext cx="13648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ШАГ 1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221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646848" y="282040"/>
            <a:ext cx="13648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ШАГ 2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11960" y="551723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Указанные углы опустите, не доводя их немного до вершины угла.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050" name="Picture 2" descr="&amp;Scy;&amp;khcy;&amp;iecy;&amp;mcy;&amp;ycy; &amp;ocy;&amp;rcy;&amp;icy;&amp;gcy;&amp;acy;&amp;mcy;&amp;icy; - &amp;Kcy;&amp;ucy;&amp;kcy;&amp;lcy;&amp;ycy; &amp;ncy;&amp;acy;&amp;pcy;&amp;iecy;&amp;rcy;&amp;scy;&amp;tcy;&amp;kcy;&amp;icy; (&amp;Mcy;&amp;icy;&amp;shcy;&amp;kcy;&amp;acy;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8"/>
            <a:ext cx="5774746" cy="551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02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646848" y="282040"/>
            <a:ext cx="13648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ШАГ 3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75158" y="597889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Уголки-ушки поднимите.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464"/>
            <a:ext cx="4932040" cy="566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750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646848" y="282040"/>
            <a:ext cx="13648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ШАГ 4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11960" y="551723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Верхнюю часть опустите, раскрывая карманы.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96"/>
            <a:ext cx="4499992" cy="5214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890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646848" y="282040"/>
            <a:ext cx="13648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ШАГ 5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43295" y="3578240"/>
            <a:ext cx="410070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Уголки на ушах согните, внизу согните углы от себя, спрятав угол первого слоя внутри изделия.</a:t>
            </a:r>
          </a:p>
          <a:p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Переверните.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4" y="-1"/>
            <a:ext cx="5056232" cy="558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82116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646848" y="282040"/>
            <a:ext cx="13648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ШАГ 6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16016" y="5144432"/>
            <a:ext cx="41007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Уголок-носик опустите.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61470" cy="5375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73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652120" y="282040"/>
            <a:ext cx="329572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Туловище</a:t>
            </a:r>
          </a:p>
          <a:p>
            <a:endParaRPr lang="ru-RU" sz="28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ШАГ 1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5144432"/>
            <a:ext cx="85652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Из квадрата размером 10х10 складывается базовая форма Треугольник. Треугольник перегните пополам.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476"/>
            <a:ext cx="5361384" cy="5294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346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652120" y="282040"/>
            <a:ext cx="32957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ШАГ 2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5144432"/>
            <a:ext cx="85652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Углы опустите к вершине прямого угла.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0" y="0"/>
            <a:ext cx="534596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47009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223</Words>
  <Application>Microsoft Office PowerPoint</Application>
  <PresentationFormat>Экран (4:3)</PresentationFormat>
  <Paragraphs>39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ОРИГАМИ. Кукла напёрсток. Мишка.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Источники:</vt:lpstr>
    </vt:vector>
  </TitlesOfParts>
  <Company>ak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Александр</cp:lastModifiedBy>
  <cp:revision>10</cp:revision>
  <dcterms:created xsi:type="dcterms:W3CDTF">2013-05-19T06:37:39Z</dcterms:created>
  <dcterms:modified xsi:type="dcterms:W3CDTF">2013-05-19T08:22:15Z</dcterms:modified>
</cp:coreProperties>
</file>