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58" r:id="rId5"/>
    <p:sldId id="260" r:id="rId6"/>
    <p:sldId id="263" r:id="rId7"/>
    <p:sldId id="266" r:id="rId8"/>
    <p:sldId id="265" r:id="rId9"/>
    <p:sldId id="264" r:id="rId10"/>
    <p:sldId id="267" r:id="rId11"/>
    <p:sldId id="268" r:id="rId12"/>
    <p:sldId id="269" r:id="rId13"/>
    <p:sldId id="272" r:id="rId14"/>
    <p:sldId id="270" r:id="rId15"/>
    <p:sldId id="271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B4D-90A1-4A38-A3D5-0B2405BEDEF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B571-CE60-49AA-92B3-35C750E05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B4D-90A1-4A38-A3D5-0B2405BEDEF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B571-CE60-49AA-92B3-35C750E05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B4D-90A1-4A38-A3D5-0B2405BEDEF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B571-CE60-49AA-92B3-35C750E05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B4D-90A1-4A38-A3D5-0B2405BEDEF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B571-CE60-49AA-92B3-35C750E05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B4D-90A1-4A38-A3D5-0B2405BEDEF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B571-CE60-49AA-92B3-35C750E05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B4D-90A1-4A38-A3D5-0B2405BEDEF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B571-CE60-49AA-92B3-35C750E05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B4D-90A1-4A38-A3D5-0B2405BEDEF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B571-CE60-49AA-92B3-35C750E05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B4D-90A1-4A38-A3D5-0B2405BEDEF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B571-CE60-49AA-92B3-35C750E05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B4D-90A1-4A38-A3D5-0B2405BEDEF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B571-CE60-49AA-92B3-35C750E05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B4D-90A1-4A38-A3D5-0B2405BEDEF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B571-CE60-49AA-92B3-35C750E05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B4D-90A1-4A38-A3D5-0B2405BEDEF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B571-CE60-49AA-92B3-35C750E05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2B4D-90A1-4A38-A3D5-0B2405BEDEF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1B571-CE60-49AA-92B3-35C750E0500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571500"/>
            <a:ext cx="7772400" cy="1470025"/>
          </a:xfrm>
        </p:spPr>
        <p:txBody>
          <a:bodyPr/>
          <a:lstStyle/>
          <a:p>
            <a:pPr eaLnBrk="1" hangingPunct="1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2143125"/>
            <a:ext cx="7215187" cy="3143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7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177281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7030A0"/>
                </a:solidFill>
              </a:rPr>
              <a:t>Путешествие в              страну «</a:t>
            </a:r>
            <a:r>
              <a:rPr lang="ru-RU" sz="7200" b="1" i="1" dirty="0" err="1" smtClean="0">
                <a:solidFill>
                  <a:srgbClr val="7030A0"/>
                </a:solidFill>
              </a:rPr>
              <a:t>Здоровейка</a:t>
            </a:r>
            <a:r>
              <a:rPr lang="ru-RU" sz="7200" dirty="0" smtClean="0"/>
              <a:t>»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nfozdorovie.do.am/1427072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04230" cy="6478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rpp.nashaucheba.ru/pars_docs/refs/26/25415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://ocheninteresno.com/wp-content/uploads/2013/05/vitami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653136"/>
            <a:ext cx="2547518" cy="1943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vcegdaprazdnik.ru/uploads/posts/2011-03/1300216821_psyj2l6bng8udx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72" y="0"/>
            <a:ext cx="9071428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4941168"/>
            <a:ext cx="3672408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rgbClr val="FF0000"/>
                </a:solidFill>
              </a:rPr>
              <a:t>Станция Спортивная</a:t>
            </a:r>
            <a:endParaRPr lang="ru-RU" sz="48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youtoart.com/design_pic/bigpic/b_1247705712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72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s56.radikal.ru/i151/0906/b5/b722673487a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949280"/>
            <a:ext cx="3995936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razdnichek.info/uploads/posts/2010-04/1271884810_img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747" y="0"/>
            <a:ext cx="92857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o3.imgsmail.ru/imgpreview?key=http%3A//img1.liveinternet.ru/images/attach/c/2/66/617/66617606_ngdetpict20.jpg&amp;mb=imgdb_preview_15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8" y="-50860"/>
            <a:ext cx="9126842" cy="690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1.liveinternet.ru/images/attach/c/1/59/913/59913894_B07AI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6"/>
            <a:ext cx="9144000" cy="7100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ostiks.ru/wp-content/uploads/2013/07/%D0%BF%D1%80%D0%B0%D0%B2%D0%B8%D0%BB%D1%8C%D0%BD%D0%B0%D1%8F-%D0%BE%D1%81%D0%B0%D0%BD%D0%BA%D0%B0-%D1%83-%D0%B4%D0%B5%D1%82%D0%B5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249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oxyface.ru/sites/default/files/big1267786618_image0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11560" y="476672"/>
            <a:ext cx="3124200" cy="108012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МЫ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4644008" y="332656"/>
            <a:ext cx="3276600" cy="1267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323528" y="4077072"/>
            <a:ext cx="2143125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ЗДОРОВЫЙ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3131840" y="4365104"/>
            <a:ext cx="2590800" cy="2244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165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ОБРАЗ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6228184" y="2420888"/>
            <a:ext cx="2915816" cy="20162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666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ЖИЗНИ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 animBg="1"/>
      <p:bldP spid="15367" grpId="0" animBg="1"/>
      <p:bldP spid="15368" grpId="0" animBg="1"/>
      <p:bldP spid="153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066800" y="304800"/>
            <a:ext cx="7643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Здоровый человек – это…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11560" y="1138970"/>
            <a:ext cx="7543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расивый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овкий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крепкий</a:t>
            </a:r>
            <a:endParaRPr lang="ru-RU" sz="4400" b="1" dirty="0"/>
          </a:p>
          <a:p>
            <a:pPr eaLnBrk="0" hangingPunct="0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сильный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стройный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подтянутый</a:t>
            </a:r>
            <a:endParaRPr lang="en-US" sz="4400" b="1" dirty="0"/>
          </a:p>
        </p:txBody>
      </p:sp>
      <p:pic>
        <p:nvPicPr>
          <p:cNvPr id="18436" name="Picture 4" descr="http://foxyface.ru/sites/default/files/bigChildren_Day_vector_wallpaper_016801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452" y="1124744"/>
            <a:ext cx="3632718" cy="4680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tasty-shop.ru/files/images/swst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07704"/>
            <a:ext cx="8964488" cy="12529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rum.privet.cz/uploads/post-6-124981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03439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3573016"/>
            <a:ext cx="216024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Станция: «Гигиена»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1844824"/>
            <a:ext cx="2952328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Станция: «Витаминная»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4365104"/>
            <a:ext cx="302433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Станция: «Спортивная»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488832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Страна </a:t>
            </a:r>
            <a:r>
              <a:rPr lang="ru-RU" sz="5400" b="1" i="1" dirty="0" err="1" smtClean="0">
                <a:solidFill>
                  <a:srgbClr val="FF0000"/>
                </a:solidFill>
              </a:rPr>
              <a:t>Здоровейка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funforkids.ru/pictures/hygiene/hygien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3" y="188640"/>
            <a:ext cx="3960439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Станция «Гигиена»</a:t>
            </a:r>
            <a:endParaRPr lang="ru-RU" sz="5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ypitanie.ru/wp-content/uploads/2011/12/8139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250"/>
            <a:ext cx="9143999" cy="68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next-food.ru/wp-content/uploads/2012/11/Vitamina-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9698"/>
            <a:ext cx="8496944" cy="646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Vcy;&amp;icy;&amp;tcy;&amp;acy;&amp;mcy;&amp;icy;&amp;ncy;&amp;ycy; &amp;gcy;&amp;rcy;&amp;ucy;&amp;pcy;&amp;pcy;&amp;ycy; 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5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Vcy;&amp;icy;&amp;tcy;&amp;acy;&amp;mcy;&amp;icy;&amp;ncy; 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803231" cy="660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47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1233323</dc:creator>
  <cp:lastModifiedBy>Un1t</cp:lastModifiedBy>
  <cp:revision>24</cp:revision>
  <dcterms:created xsi:type="dcterms:W3CDTF">2014-03-13T15:02:07Z</dcterms:created>
  <dcterms:modified xsi:type="dcterms:W3CDTF">2014-04-09T05:25:56Z</dcterms:modified>
</cp:coreProperties>
</file>