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5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10.05.2013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themoonrose.narod.ru/poems.htm" TargetMode="External"/><Relationship Id="rId2" Type="http://schemas.openxmlformats.org/officeDocument/2006/relationships/hyperlink" Target="http://yandex.ru/yandsearch?text=%D0%BA%D0%B0%D1%80%D1%82%D0%B8%D0%BD%D0%BA%D0%B8%20%D1%80%D0%BE%D0%B7%D1%8B%20%D0%BA%D1%80%D0%B0%D1%81%D0%B8%D0%B2%D1%8B%D0%B5&amp;clid=1923017&amp;lr=21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k.com/hmidea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Урок труда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в 3 классе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«Роза»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746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Шестой этап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464" y="2438400"/>
            <a:ext cx="4835071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1757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Седьмой этап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752" y="2438400"/>
            <a:ext cx="5398495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8284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Восьмой этап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701" y="2438400"/>
            <a:ext cx="4430597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6568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Используемые материалы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564904"/>
            <a:ext cx="6400800" cy="3024336"/>
          </a:xfrm>
        </p:spPr>
        <p:txBody>
          <a:bodyPr/>
          <a:lstStyle/>
          <a:p>
            <a:pPr indent="0">
              <a:buNone/>
            </a:pPr>
            <a:r>
              <a:rPr lang="en-US" dirty="0">
                <a:hlinkClick r:id="rId2"/>
              </a:rPr>
              <a:t>http://yandex.ru/yandsearch?text=%</a:t>
            </a:r>
            <a:r>
              <a:rPr lang="en-US" dirty="0" smtClean="0">
                <a:hlinkClick r:id="rId2"/>
              </a:rPr>
              <a:t>D0%BA%D0%B0%D1%80%D1%82%D0%B8%D0%BD%D0%BA%D0%B8%20%D1%80%D0%BE%D0%B7%D1%8B%20%D0%BA%D1%80%D0%B0%D1%81%D0%B8%D0%B2%D1%8B%D0%B5&amp;clid=1923017&amp;lr=213</a:t>
            </a:r>
            <a:endParaRPr lang="ru-RU" dirty="0" smtClean="0"/>
          </a:p>
          <a:p>
            <a:pPr indent="0">
              <a:buNone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themoonrose.narod.ru/poems.htm</a:t>
            </a:r>
            <a:endParaRPr lang="ru-RU" dirty="0" smtClean="0"/>
          </a:p>
          <a:p>
            <a:pPr indent="0">
              <a:buNone/>
            </a:pP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vk.com/hmideas</a:t>
            </a:r>
            <a:endParaRPr lang="ru-RU" dirty="0" smtClean="0"/>
          </a:p>
          <a:p>
            <a:pPr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37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2204864"/>
            <a:ext cx="3524200" cy="3340224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Роза в нашем саду расцвела.</a:t>
            </a:r>
          </a:p>
          <a:p>
            <a:pPr indent="0">
              <a:buNone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диво всем она была.</a:t>
            </a:r>
          </a:p>
          <a:p>
            <a:pPr indent="0">
              <a:buNone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Ты, роза, цветок самый лучший,</a:t>
            </a:r>
          </a:p>
          <a:p>
            <a:pPr indent="0">
              <a:buNone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Самый красивый, самый пахучий!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Стихи о розе.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280" y="2636912"/>
            <a:ext cx="3568254" cy="266429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937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708921"/>
            <a:ext cx="3124200" cy="2464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Как прекрасен этот цветок!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08920"/>
            <a:ext cx="3124200" cy="2541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3722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Готовое изделие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574" y="2438400"/>
            <a:ext cx="3530851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631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Первый этап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425" y="2438400"/>
            <a:ext cx="386915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935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Второй этап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793" y="2438400"/>
            <a:ext cx="3016414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6323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Третий этап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57" y="2438400"/>
            <a:ext cx="3338285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9921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Четвертый этап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385" y="2438400"/>
            <a:ext cx="367323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2963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Пятый этап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052" y="2438400"/>
            <a:ext cx="4359896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9449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25</TotalTime>
  <Words>71</Words>
  <Application>Microsoft Office PowerPoint</Application>
  <PresentationFormat>Экран (4:3)</PresentationFormat>
  <Paragraphs>21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Кутюр</vt:lpstr>
      <vt:lpstr>Урок труда  в 3 классе</vt:lpstr>
      <vt:lpstr>Стихи о розе.</vt:lpstr>
      <vt:lpstr>Как прекрасен этот цветок!</vt:lpstr>
      <vt:lpstr>Готовое изделие</vt:lpstr>
      <vt:lpstr>Первый этап</vt:lpstr>
      <vt:lpstr>Второй этап</vt:lpstr>
      <vt:lpstr>Третий этап</vt:lpstr>
      <vt:lpstr>Четвертый этап</vt:lpstr>
      <vt:lpstr>Пятый этап</vt:lpstr>
      <vt:lpstr>Шестой этап</vt:lpstr>
      <vt:lpstr>Седьмой этап</vt:lpstr>
      <vt:lpstr>Восьмой этап</vt:lpstr>
      <vt:lpstr>Используемые материалы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труда  в 3 классе</dc:title>
  <dc:creator>Ольга</dc:creator>
  <cp:lastModifiedBy>Ольга</cp:lastModifiedBy>
  <cp:revision>5</cp:revision>
  <dcterms:created xsi:type="dcterms:W3CDTF">2013-05-10T08:25:01Z</dcterms:created>
  <dcterms:modified xsi:type="dcterms:W3CDTF">2013-05-10T09:00:07Z</dcterms:modified>
</cp:coreProperties>
</file>