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5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2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90446900-D521-4B40-820B-9D787FD26830}" type="datetimeFigureOut">
              <a:rPr lang="ru-RU" smtClean="0"/>
              <a:t>26.11.2014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A25A4766-C924-47A1-A518-41904EC341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3516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46900-D521-4B40-820B-9D787FD26830}" type="datetimeFigureOut">
              <a:rPr lang="ru-RU" smtClean="0"/>
              <a:t>26.11.2014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A4766-C924-47A1-A518-41904EC341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6612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0446900-D521-4B40-820B-9D787FD26830}" type="datetimeFigureOut">
              <a:rPr lang="ru-RU" smtClean="0"/>
              <a:t>26.11.2014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A25A4766-C924-47A1-A518-41904EC341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8469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0446900-D521-4B40-820B-9D787FD26830}" type="datetimeFigureOut">
              <a:rPr lang="ru-RU" smtClean="0"/>
              <a:t>26.11.2014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A25A4766-C924-47A1-A518-41904EC341B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197681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0446900-D521-4B40-820B-9D787FD26830}" type="datetimeFigureOut">
              <a:rPr lang="ru-RU" smtClean="0"/>
              <a:t>26.11.2014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A25A4766-C924-47A1-A518-41904EC341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79824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46900-D521-4B40-820B-9D787FD26830}" type="datetimeFigureOut">
              <a:rPr lang="ru-RU" smtClean="0"/>
              <a:t>26.11.2014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A4766-C924-47A1-A518-41904EC341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19132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46900-D521-4B40-820B-9D787FD26830}" type="datetimeFigureOut">
              <a:rPr lang="ru-RU" smtClean="0"/>
              <a:t>26.11.2014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A4766-C924-47A1-A518-41904EC341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67757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46900-D521-4B40-820B-9D787FD26830}" type="datetimeFigureOut">
              <a:rPr lang="ru-RU" smtClean="0"/>
              <a:t>26.11.2014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A4766-C924-47A1-A518-41904EC341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04012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0446900-D521-4B40-820B-9D787FD26830}" type="datetimeFigureOut">
              <a:rPr lang="ru-RU" smtClean="0"/>
              <a:t>26.11.2014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A25A4766-C924-47A1-A518-41904EC341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8777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46900-D521-4B40-820B-9D787FD26830}" type="datetimeFigureOut">
              <a:rPr lang="ru-RU" smtClean="0"/>
              <a:t>26.11.2014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A4766-C924-47A1-A518-41904EC341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847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0446900-D521-4B40-820B-9D787FD26830}" type="datetimeFigureOut">
              <a:rPr lang="ru-RU" smtClean="0"/>
              <a:t>26.11.2014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A25A4766-C924-47A1-A518-41904EC341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2351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46900-D521-4B40-820B-9D787FD26830}" type="datetimeFigureOut">
              <a:rPr lang="ru-RU" smtClean="0"/>
              <a:t>26.11.2014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A4766-C924-47A1-A518-41904EC341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3310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46900-D521-4B40-820B-9D787FD26830}" type="datetimeFigureOut">
              <a:rPr lang="ru-RU" smtClean="0"/>
              <a:t>26.11.2014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A4766-C924-47A1-A518-41904EC341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1112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46900-D521-4B40-820B-9D787FD26830}" type="datetimeFigureOut">
              <a:rPr lang="ru-RU" smtClean="0"/>
              <a:t>26.11.2014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A4766-C924-47A1-A518-41904EC341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8304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46900-D521-4B40-820B-9D787FD26830}" type="datetimeFigureOut">
              <a:rPr lang="ru-RU" smtClean="0"/>
              <a:t>26.11.2014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A4766-C924-47A1-A518-41904EC341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0994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46900-D521-4B40-820B-9D787FD26830}" type="datetimeFigureOut">
              <a:rPr lang="ru-RU" smtClean="0"/>
              <a:t>26.11.2014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A4766-C924-47A1-A518-41904EC341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6110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46900-D521-4B40-820B-9D787FD26830}" type="datetimeFigureOut">
              <a:rPr lang="ru-RU" smtClean="0"/>
              <a:t>26.11.2014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A4766-C924-47A1-A518-41904EC341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8211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446900-D521-4B40-820B-9D787FD26830}" type="datetimeFigureOut">
              <a:rPr lang="ru-RU" smtClean="0"/>
              <a:t>26.11.2014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A4766-C924-47A1-A518-41904EC341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59954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Осенние именинники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211391"/>
            <a:ext cx="9448800" cy="1146219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2014 год</a:t>
            </a:r>
            <a:endParaRPr lang="ru-RU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4562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маугли</a:t>
            </a:r>
            <a:endParaRPr lang="ru-RU" dirty="0"/>
          </a:p>
        </p:txBody>
      </p:sp>
      <p:pic>
        <p:nvPicPr>
          <p:cNvPr id="6146" name="Picture 2" descr="http://f.kinozon.tv/frames/2418-1/5.%20%D0%9C%D0%B0%D1%83%D0%B3%D0%BB%D0%B8.%20%D0%92%D0%BE%D0%B7%D0%B2%D1%80%D0%B0%D1%89%D0%B5%D0%BD%D0%B8%D0%B5%20%D0%BA%20%D0%BB%D1%8E%D0%B4%D1%8F%D0%BC%20(1971)_shot0000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852" y="2193925"/>
            <a:ext cx="5326296" cy="402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72870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/>
              <a:t>Конкурс 4</a:t>
            </a:r>
            <a:endParaRPr lang="ru-RU" sz="6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000" b="1" u="sng" dirty="0" smtClean="0"/>
              <a:t>Лишнее слово</a:t>
            </a:r>
          </a:p>
          <a:p>
            <a:pPr marL="0" indent="0" algn="ctr">
              <a:buNone/>
            </a:pPr>
            <a:r>
              <a:rPr lang="ru-RU" sz="6000" b="1" i="1" dirty="0" smtClean="0"/>
              <a:t>Баран, индюк,</a:t>
            </a:r>
          </a:p>
          <a:p>
            <a:pPr marL="0" indent="0" algn="ctr">
              <a:buNone/>
            </a:pPr>
            <a:r>
              <a:rPr lang="ru-RU" sz="6000" b="1" i="1" dirty="0" smtClean="0"/>
              <a:t> корова, лошадь</a:t>
            </a:r>
            <a:endParaRPr lang="ru-RU" sz="6000" b="1" i="1" dirty="0"/>
          </a:p>
        </p:txBody>
      </p:sp>
    </p:spTree>
    <p:extLst>
      <p:ext uri="{BB962C8B-B14F-4D97-AF65-F5344CB8AC3E}">
        <p14:creationId xmlns:p14="http://schemas.microsoft.com/office/powerpoint/2010/main" val="17774429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/>
              <a:t>Конкурс 4</a:t>
            </a:r>
            <a:endParaRPr lang="ru-RU" sz="6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6000" b="1" u="sng" dirty="0"/>
              <a:t>Лишнее </a:t>
            </a:r>
            <a:r>
              <a:rPr lang="ru-RU" sz="6000" b="1" u="sng" dirty="0" smtClean="0"/>
              <a:t>слово</a:t>
            </a:r>
          </a:p>
          <a:p>
            <a:pPr marL="0" indent="0" algn="ctr">
              <a:buNone/>
            </a:pPr>
            <a:r>
              <a:rPr lang="ru-RU" sz="6000" b="1" dirty="0" smtClean="0"/>
              <a:t>Бегемот, слон,</a:t>
            </a:r>
          </a:p>
          <a:p>
            <a:pPr marL="0" indent="0" algn="ctr">
              <a:buNone/>
            </a:pPr>
            <a:r>
              <a:rPr lang="ru-RU" sz="6000" b="1" dirty="0" smtClean="0"/>
              <a:t>Кошка, жираф</a:t>
            </a:r>
            <a:endParaRPr lang="ru-RU" sz="6000" b="1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71693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/>
              <a:t>Конкурс 4</a:t>
            </a:r>
            <a:endParaRPr lang="ru-RU" sz="6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6000" b="1" u="sng" dirty="0"/>
              <a:t>Лишнее </a:t>
            </a:r>
            <a:r>
              <a:rPr lang="ru-RU" sz="6000" b="1" u="sng" dirty="0" smtClean="0"/>
              <a:t>слово</a:t>
            </a:r>
          </a:p>
          <a:p>
            <a:pPr marL="0" indent="0" algn="ctr">
              <a:buNone/>
            </a:pPr>
            <a:r>
              <a:rPr lang="ru-RU" sz="6000" b="1" dirty="0" smtClean="0"/>
              <a:t>Ёж, белка,</a:t>
            </a:r>
          </a:p>
          <a:p>
            <a:pPr marL="0" indent="0" algn="ctr">
              <a:buNone/>
            </a:pPr>
            <a:r>
              <a:rPr lang="ru-RU" sz="6000" b="1" dirty="0" smtClean="0"/>
              <a:t>бабочка, крот</a:t>
            </a:r>
            <a:endParaRPr lang="ru-RU" sz="6000" b="1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27767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/>
              <a:t>Конкурс 5</a:t>
            </a:r>
            <a:endParaRPr lang="ru-RU" sz="6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400" b="1" dirty="0" smtClean="0"/>
              <a:t>Малыши играли на площадке.</a:t>
            </a:r>
          </a:p>
          <a:p>
            <a:pPr marL="0" indent="0" algn="ctr">
              <a:buNone/>
            </a:pPr>
            <a:r>
              <a:rPr lang="ru-RU" sz="5400" b="1" dirty="0" smtClean="0"/>
              <a:t> Вася делал куличики.</a:t>
            </a:r>
          </a:p>
          <a:p>
            <a:pPr marL="0" indent="0" algn="ctr">
              <a:buNone/>
            </a:pPr>
            <a:r>
              <a:rPr lang="ru-RU" sz="5400" b="1" dirty="0" smtClean="0"/>
              <a:t> Маша купала куклу.</a:t>
            </a:r>
          </a:p>
          <a:p>
            <a:pPr marL="0" indent="0" algn="ctr">
              <a:buNone/>
            </a:pPr>
            <a:r>
              <a:rPr lang="ru-RU" sz="5400" b="1" dirty="0" smtClean="0"/>
              <a:t> </a:t>
            </a:r>
            <a:r>
              <a:rPr lang="ru-RU" sz="5400" b="1" dirty="0"/>
              <a:t>Р</a:t>
            </a:r>
            <a:r>
              <a:rPr lang="ru-RU" sz="5400" b="1" dirty="0" smtClean="0"/>
              <a:t>ая рисовала мелками кота.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3550780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/>
              <a:t>ИГРА</a:t>
            </a:r>
            <a:endParaRPr lang="ru-RU" sz="6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5400" b="1" dirty="0" smtClean="0"/>
              <a:t>ЭТО Я,</a:t>
            </a:r>
          </a:p>
          <a:p>
            <a:pPr marL="0" indent="0" algn="ctr">
              <a:buNone/>
            </a:pPr>
            <a:endParaRPr lang="ru-RU" sz="5400" b="1" dirty="0"/>
          </a:p>
          <a:p>
            <a:pPr marL="0" indent="0" algn="ctr">
              <a:buNone/>
            </a:pPr>
            <a:r>
              <a:rPr lang="ru-RU" sz="5400" b="1" dirty="0" smtClean="0"/>
              <a:t> ЭТО Я, </a:t>
            </a:r>
          </a:p>
          <a:p>
            <a:pPr marL="0" indent="0" algn="ctr">
              <a:buNone/>
            </a:pPr>
            <a:endParaRPr lang="ru-RU" sz="5400" b="1" dirty="0"/>
          </a:p>
          <a:p>
            <a:pPr marL="0" indent="0" algn="ctr">
              <a:buNone/>
            </a:pPr>
            <a:r>
              <a:rPr lang="ru-RU" sz="5400" b="1" dirty="0" smtClean="0"/>
              <a:t>ЭТО ВСЕ МОИ ДРУЗЬЯ!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20342990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/>
              <a:t>КОНКУРС 6</a:t>
            </a:r>
            <a:endParaRPr lang="ru-RU" sz="6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ru-RU" sz="6000" b="1" dirty="0" smtClean="0"/>
          </a:p>
          <a:p>
            <a:pPr marL="0" indent="0" algn="ctr">
              <a:buNone/>
            </a:pPr>
            <a:r>
              <a:rPr lang="ru-RU" sz="6000" b="1" dirty="0" smtClean="0"/>
              <a:t>ВЕСЁЛАЯ МАТЕМАТИКА</a:t>
            </a:r>
            <a:endParaRPr lang="ru-RU" sz="6000" b="1" dirty="0"/>
          </a:p>
        </p:txBody>
      </p:sp>
    </p:spTree>
    <p:extLst>
      <p:ext uri="{BB962C8B-B14F-4D97-AF65-F5344CB8AC3E}">
        <p14:creationId xmlns:p14="http://schemas.microsoft.com/office/powerpoint/2010/main" val="18931557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/>
              <a:t>КОНКУРС 7</a:t>
            </a:r>
            <a:endParaRPr lang="ru-RU" sz="6000" b="1" dirty="0"/>
          </a:p>
        </p:txBody>
      </p:sp>
      <p:pic>
        <p:nvPicPr>
          <p:cNvPr id="7170" name="Picture 2" descr="http://edsafin.files.wordpress.com/2011/11/ground_pencils_zastavki_com_26664_1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253" y="2057401"/>
            <a:ext cx="8718997" cy="4382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85984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764373"/>
            <a:ext cx="10820400" cy="1927312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/>
              <a:t>С ДНЁМ РОЖДЕНИЯ,</a:t>
            </a:r>
            <a:br>
              <a:rPr lang="ru-RU" sz="6000" b="1" dirty="0" smtClean="0"/>
            </a:br>
            <a:r>
              <a:rPr lang="ru-RU" sz="6000" b="1" dirty="0" smtClean="0"/>
              <a:t> ДОРОГИЕ РЕБЯТА!!!</a:t>
            </a:r>
            <a:endParaRPr lang="ru-RU" sz="6000" b="1" dirty="0"/>
          </a:p>
        </p:txBody>
      </p:sp>
      <p:pic>
        <p:nvPicPr>
          <p:cNvPr id="8194" name="Picture 2" descr="https://encrypted-tbn0.gstatic.com/images?q=tbn:ANd9GcQMxgnupWJFVBvJdUdwSYq1N7glyc5syAKf-E4I63MJPu35CdP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231" y="2910624"/>
            <a:ext cx="6413679" cy="3541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70731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4668474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/>
              <a:t>С ДНЕМ РОЖДЕНЬЯ ПОЗДРАВЛЯЕМ,</a:t>
            </a:r>
            <a:br>
              <a:rPr lang="ru-RU" sz="6000" b="1" dirty="0" smtClean="0"/>
            </a:br>
            <a:r>
              <a:rPr lang="ru-RU" sz="6000" b="1" dirty="0" smtClean="0"/>
              <a:t>СЧАСТЬЯ, РАДОСТИ ЖЕЛАЕМ!</a:t>
            </a:r>
            <a:br>
              <a:rPr lang="ru-RU" sz="6000" b="1" dirty="0" smtClean="0"/>
            </a:br>
            <a:r>
              <a:rPr lang="ru-RU" sz="6000" b="1" dirty="0"/>
              <a:t>И</a:t>
            </a:r>
            <a:r>
              <a:rPr lang="ru-RU" sz="6000" b="1" dirty="0" smtClean="0"/>
              <a:t> ЖЕЛАЕМ ВАМ ДРУЗЕЙ,</a:t>
            </a:r>
            <a:br>
              <a:rPr lang="ru-RU" sz="6000" b="1" dirty="0" smtClean="0"/>
            </a:br>
            <a:r>
              <a:rPr lang="ru-RU" sz="6000" b="1" dirty="0" smtClean="0"/>
              <a:t>ЧТОБЫ БЫЛО ВЕСЕЛЕЙ!!!</a:t>
            </a:r>
            <a:endParaRPr lang="ru-RU" sz="60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024467" y="5859887"/>
            <a:ext cx="10130516" cy="695459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/>
              <a:t>Ребята 2 класса «А» </a:t>
            </a:r>
          </a:p>
          <a:p>
            <a:pPr algn="ctr"/>
            <a:r>
              <a:rPr lang="ru-RU" sz="3600" b="1" dirty="0" smtClean="0"/>
              <a:t>и Светлана Николаевна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30119034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/>
              <a:t>разминка</a:t>
            </a:r>
            <a:endParaRPr lang="ru-RU" sz="6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000" b="1" dirty="0" smtClean="0"/>
              <a:t>Какие волшебные </a:t>
            </a:r>
          </a:p>
          <a:p>
            <a:pPr marL="0" indent="0" algn="ctr">
              <a:buNone/>
            </a:pPr>
            <a:r>
              <a:rPr lang="ru-RU" sz="6000" b="1" dirty="0" smtClean="0"/>
              <a:t>средства были у </a:t>
            </a:r>
          </a:p>
          <a:p>
            <a:pPr marL="0" indent="0" algn="ctr">
              <a:buNone/>
            </a:pPr>
            <a:r>
              <a:rPr lang="ru-RU" sz="6000" b="1" dirty="0" smtClean="0"/>
              <a:t>сказочных героев?</a:t>
            </a:r>
            <a:endParaRPr lang="ru-RU" sz="6000" b="1" dirty="0"/>
          </a:p>
        </p:txBody>
      </p:sp>
    </p:spTree>
    <p:extLst>
      <p:ext uri="{BB962C8B-B14F-4D97-AF65-F5344CB8AC3E}">
        <p14:creationId xmlns:p14="http://schemas.microsoft.com/office/powerpoint/2010/main" val="8361463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50900" y="751494"/>
            <a:ext cx="8855299" cy="1293028"/>
          </a:xfrm>
        </p:spPr>
        <p:txBody>
          <a:bodyPr>
            <a:normAutofit/>
          </a:bodyPr>
          <a:lstStyle/>
          <a:p>
            <a:r>
              <a:rPr lang="ru-RU" sz="6000" b="1" dirty="0" smtClean="0"/>
              <a:t>Конкурс 2</a:t>
            </a:r>
            <a:endParaRPr lang="ru-RU" sz="6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000" b="1" dirty="0" smtClean="0"/>
              <a:t>В кого превращались </a:t>
            </a:r>
          </a:p>
          <a:p>
            <a:pPr marL="0" indent="0" algn="ctr">
              <a:buNone/>
            </a:pPr>
            <a:r>
              <a:rPr lang="ru-RU" sz="6000" b="1" dirty="0" smtClean="0"/>
              <a:t>сказочные герои?</a:t>
            </a:r>
            <a:endParaRPr lang="ru-RU" sz="6000" b="1" dirty="0"/>
          </a:p>
        </p:txBody>
      </p:sp>
    </p:spTree>
    <p:extLst>
      <p:ext uri="{BB962C8B-B14F-4D97-AF65-F5344CB8AC3E}">
        <p14:creationId xmlns:p14="http://schemas.microsoft.com/office/powerpoint/2010/main" val="31606948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Братец Иванушка</a:t>
            </a:r>
            <a:endParaRPr lang="ru-RU" dirty="0"/>
          </a:p>
        </p:txBody>
      </p:sp>
      <p:pic>
        <p:nvPicPr>
          <p:cNvPr id="1026" name="Picture 2" descr="http://mul.3dn.ru/4/sestrica.alenushka.i.bratec.ivanushka.0-01-10.66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25" y="2193925"/>
            <a:ext cx="5365750" cy="402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48835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Василиса Прекрасная</a:t>
            </a:r>
            <a:endParaRPr lang="ru-RU" dirty="0"/>
          </a:p>
        </p:txBody>
      </p:sp>
      <p:pic>
        <p:nvPicPr>
          <p:cNvPr id="2050" name="Picture 2" descr="http://dom-kulturi.ru/wp-content/uploads/2014/10/%D0%92%D0%B0%D1%81%D0%B8%D0%BB%D0%B8%D1%81%D0%B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2901" y="1918952"/>
            <a:ext cx="4971245" cy="4121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67364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чудище</a:t>
            </a:r>
            <a:endParaRPr lang="ru-RU" dirty="0"/>
          </a:p>
        </p:txBody>
      </p:sp>
      <p:pic>
        <p:nvPicPr>
          <p:cNvPr id="3074" name="Picture 2" descr="http://i4.otzovik.com/2011/05/03/74225/img/5054305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25" y="2193925"/>
            <a:ext cx="5365750" cy="402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62813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/>
              <a:t>Конкурс 3</a:t>
            </a:r>
            <a:endParaRPr lang="ru-RU" sz="6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000" b="1" dirty="0" smtClean="0"/>
              <a:t>Назови друзей </a:t>
            </a:r>
          </a:p>
          <a:p>
            <a:pPr marL="0" indent="0" algn="ctr">
              <a:buNone/>
            </a:pPr>
            <a:r>
              <a:rPr lang="ru-RU" sz="6000" b="1" dirty="0" smtClean="0"/>
              <a:t>Литературных</a:t>
            </a:r>
          </a:p>
          <a:p>
            <a:pPr marL="0" indent="0" algn="ctr">
              <a:buNone/>
            </a:pPr>
            <a:r>
              <a:rPr lang="ru-RU" sz="6000" b="1" dirty="0" smtClean="0"/>
              <a:t> персонажей.</a:t>
            </a:r>
            <a:endParaRPr lang="ru-RU" sz="6000" b="1" dirty="0"/>
          </a:p>
        </p:txBody>
      </p:sp>
    </p:spTree>
    <p:extLst>
      <p:ext uri="{BB962C8B-B14F-4D97-AF65-F5344CB8AC3E}">
        <p14:creationId xmlns:p14="http://schemas.microsoft.com/office/powerpoint/2010/main" val="3515391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Чипполино</a:t>
            </a:r>
            <a:endParaRPr lang="ru-RU" dirty="0"/>
          </a:p>
        </p:txBody>
      </p:sp>
      <p:pic>
        <p:nvPicPr>
          <p:cNvPr id="4098" name="Picture 2" descr="http://cs302106.vk.me/v302106217/b25/XDgnu7OrDWo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843" y="2193925"/>
            <a:ext cx="4024313" cy="402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3098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Бременский музыкант</a:t>
            </a:r>
            <a:endParaRPr lang="ru-RU" dirty="0"/>
          </a:p>
        </p:txBody>
      </p:sp>
      <p:pic>
        <p:nvPicPr>
          <p:cNvPr id="5122" name="Picture 2" descr="http://slavyanskaya-kultura.ru/images/5(11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0090" y="2193925"/>
            <a:ext cx="5371820" cy="402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54552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След самолета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След самолета</Template>
  <TotalTime>36</TotalTime>
  <Words>132</Words>
  <Application>Microsoft Office PowerPoint</Application>
  <PresentationFormat>Широкоэкранный</PresentationFormat>
  <Paragraphs>50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2" baseType="lpstr">
      <vt:lpstr>Arial</vt:lpstr>
      <vt:lpstr>Century Gothic</vt:lpstr>
      <vt:lpstr>След самолета</vt:lpstr>
      <vt:lpstr>Осенние именинники</vt:lpstr>
      <vt:lpstr>разминка</vt:lpstr>
      <vt:lpstr>Конкурс 2</vt:lpstr>
      <vt:lpstr>Братец Иванушка</vt:lpstr>
      <vt:lpstr>Василиса Прекрасная</vt:lpstr>
      <vt:lpstr>чудище</vt:lpstr>
      <vt:lpstr>Конкурс 3</vt:lpstr>
      <vt:lpstr>Чипполино</vt:lpstr>
      <vt:lpstr>Бременский музыкант</vt:lpstr>
      <vt:lpstr>маугли</vt:lpstr>
      <vt:lpstr>Конкурс 4</vt:lpstr>
      <vt:lpstr>Конкурс 4</vt:lpstr>
      <vt:lpstr>Конкурс 4</vt:lpstr>
      <vt:lpstr>Конкурс 5</vt:lpstr>
      <vt:lpstr>ИГРА</vt:lpstr>
      <vt:lpstr>КОНКУРС 6</vt:lpstr>
      <vt:lpstr>КОНКУРС 7</vt:lpstr>
      <vt:lpstr>С ДНЁМ РОЖДЕНИЯ,  ДОРОГИЕ РЕБЯТА!!!</vt:lpstr>
      <vt:lpstr>С ДНЕМ РОЖДЕНЬЯ ПОЗДРАВЛЯЕМ, СЧАСТЬЯ, РАДОСТИ ЖЕЛАЕМ! И ЖЕЛАЕМ ВАМ ДРУЗЕЙ, ЧТОБЫ БЫЛО ВЕСЕЛЕЙ!!!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Осенние именинники</dc:title>
  <dc:creator>Светлана Фишкова</dc:creator>
  <cp:lastModifiedBy>Светлана Фишкова</cp:lastModifiedBy>
  <cp:revision>5</cp:revision>
  <dcterms:created xsi:type="dcterms:W3CDTF">2014-11-26T18:32:58Z</dcterms:created>
  <dcterms:modified xsi:type="dcterms:W3CDTF">2014-11-26T19:09:50Z</dcterms:modified>
</cp:coreProperties>
</file>