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://s1.maminklub.lv/cache/e1/0a/e10add4389b67ed0dd5cccc16468c0d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://s1.maminklub.lv/cache/e1/0a/e10add4389b67ed0dd5cccc16468c0d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://s1.maminklub.lv/cache/e1/0a/e10add4389b67ed0dd5cccc16468c0d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 descr="http://s1.maminklub.lv/cache/e1/0a/e10add4389b67ed0dd5cccc16468c0d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4577" y="-214338"/>
            <a:ext cx="9198577" cy="733323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2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40" name="Picture 4" descr="http://im3-tub-ru.yandex.net/i?id=128040494-1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10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http://stat20.privet.ru/lr/0c0b742ef23e8ea7c52f1ac414eb9d0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096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http://s018.radikal.ru/i506/1203/17/ddae82c1ed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734377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http://img1.liveinternet.ru/images/attach/c/2/84/77/84077061_2795685_1301067934_46_nevsepic_com_u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08183" y="0"/>
            <a:ext cx="9797141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10000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://img1.liveinternet.ru/images/attach/c/4/84/477/84477059_8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43378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http://ceramaclub.com.ua/images/forupload/News%20Cerama%20Club/8-e-mar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78998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10000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http://earth-chronicles.ru/Publications_2/23/d84a345905b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89004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0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0</Words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16</cp:revision>
  <dcterms:modified xsi:type="dcterms:W3CDTF">2014-02-28T17:01:02Z</dcterms:modified>
</cp:coreProperties>
</file>