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DD7E-B261-4889-B4EF-1565EF611B42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D0E5-2867-4036-814A-44DBB172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2304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цветах радуги.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dissolve/>
      </p:transition>
    </mc:Choice>
    <mc:Fallback xmlns="">
      <p:transition advClick="0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087673" cy="471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63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000">
        <p:dissolve/>
      </p:transition>
    </mc:Choice>
    <mc:Fallback>
      <p:transition spd="slow" advTm="1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" y="261605"/>
            <a:ext cx="9127939" cy="6334789"/>
          </a:xfrm>
        </p:spPr>
      </p:pic>
    </p:spTree>
    <p:extLst>
      <p:ext uri="{BB962C8B-B14F-4D97-AF65-F5344CB8AC3E}">
        <p14:creationId xmlns:p14="http://schemas.microsoft.com/office/powerpoint/2010/main" val="6758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5000">
        <p:dissolve/>
      </p:transition>
    </mc:Choice>
    <mc:Fallback>
      <p:transition spd="slow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0708"/>
            <a:ext cx="735921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9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1" y="698599"/>
            <a:ext cx="7270297" cy="54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2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3261"/>
            <a:ext cx="5311477" cy="531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1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857144" cy="45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12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b="8740"/>
          <a:stretch/>
        </p:blipFill>
        <p:spPr>
          <a:xfrm>
            <a:off x="827584" y="1052736"/>
            <a:ext cx="7286051" cy="50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8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3" y="604254"/>
            <a:ext cx="7532654" cy="5649491"/>
          </a:xfrm>
        </p:spPr>
      </p:pic>
    </p:spTree>
    <p:extLst>
      <p:ext uri="{BB962C8B-B14F-4D97-AF65-F5344CB8AC3E}">
        <p14:creationId xmlns:p14="http://schemas.microsoft.com/office/powerpoint/2010/main" val="29990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1"/>
            <a:ext cx="6500739" cy="530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8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0" y="705847"/>
            <a:ext cx="8184339" cy="5446306"/>
          </a:xfrm>
        </p:spPr>
      </p:pic>
      <p:pic>
        <p:nvPicPr>
          <p:cNvPr id="5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0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6000">
        <p:dissolve/>
      </p:transition>
    </mc:Choice>
    <mc:Fallback>
      <p:transition spd="slow" advTm="3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</Words>
  <Application>Microsoft Office PowerPoint</Application>
  <PresentationFormat>Экран (4:3)</PresentationFormat>
  <Paragraphs>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Сказка о цветах радуги.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2014-09-11T09:11:10Z</dcterms:created>
  <dcterms:modified xsi:type="dcterms:W3CDTF">2014-09-12T04:14:34Z</dcterms:modified>
</cp:coreProperties>
</file>