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D5A1-ED63-48A4-8F06-D0D717B9AA9E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89D81-8234-406B-B529-CABDF4E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11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D5A1-ED63-48A4-8F06-D0D717B9AA9E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9D81-8234-406B-B529-CABDF4E79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2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-20572" y="-2767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3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2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5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835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49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9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</cp:revision>
  <dcterms:created xsi:type="dcterms:W3CDTF">2014-03-03T11:22:07Z</dcterms:created>
  <dcterms:modified xsi:type="dcterms:W3CDTF">2014-03-03T11:22:54Z</dcterms:modified>
</cp:coreProperties>
</file>