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5" r:id="rId3"/>
    <p:sldId id="256" r:id="rId4"/>
    <p:sldId id="263" r:id="rId5"/>
    <p:sldId id="266" r:id="rId6"/>
    <p:sldId id="262" r:id="rId7"/>
    <p:sldId id="269" r:id="rId8"/>
    <p:sldId id="267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A5203-90E2-4DF9-B1F4-3563CDAF56E2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F680B-7A77-4B6D-A368-EDF5602C6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8D568-6212-42BC-A411-9A98B1465EAB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2621A-2A66-4ECD-99E3-A5CDCAA32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B3A25-8C0D-4785-96D2-802B0FB68E1F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D2B6A-3603-4BAA-8264-BDA7A47AB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84AE2-4098-4DB0-8C1F-ACFB6FFD570A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9280C-8386-42FB-A0E3-9F3FB16F0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5D17B-3012-435E-8BEF-E93095E148BA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AD704-5B4F-457D-9E8A-F0F9F8172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8765B-4553-4833-BB9B-2B7B363FEA3B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71B50-06E2-4F1C-A6F9-FC99CDA87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7947-E541-4891-B016-D209E5DFD76E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C0EDA-7087-49B1-B1C3-B0048AD52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2C7FA-20D8-4B21-9153-42A73188AE55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34691-6A26-412F-9989-FE053F50F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422FC-540C-45B5-94A7-55100CC5E638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CA375-9CF0-479C-B571-215D63B7D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426EE-8F65-4F6B-8E81-B9AAA708375B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065B2-4923-4F1D-AF0F-6081B00AC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272C2-7262-45F5-AF37-098DD54129E1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0BF27-7EF8-4535-85E8-7E909530E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80F4A3-D461-470A-A416-AA9B5CD204F3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7F050-E58F-4A7E-9DD5-6633F4C80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64" name="Picture 8" descr="Осень и дождь - Дождь - Природа - Самые красивые и прикольные - Фотки картинки анимашки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3" descr="Лучшие сувениры здесь - Лучшие сувениры здесь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052513"/>
            <a:ext cx="6443662" cy="5445125"/>
          </a:xfrm>
        </p:spPr>
      </p:pic>
      <p:pic>
        <p:nvPicPr>
          <p:cNvPr id="13316" name="Picture 4" descr="i?id=6844b97a06b88929b9f86d076e3e62a8-134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88913"/>
            <a:ext cx="2676525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85800" y="2786063"/>
            <a:ext cx="4386263" cy="814387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57750"/>
            <a:ext cx="985838" cy="7810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4339" name="Рисунок 3" descr="Как правильно шинковать капусту &quot; Dzhanina.ru - женский порт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571500"/>
            <a:ext cx="5238750" cy="61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Содержимое 3" descr="http://im2-tub-ru.yandex.net/i?id=a7492bc14e7be10e372cb470dbb1c087-46-144&amp;n=2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857250"/>
            <a:ext cx="26670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5" descr="ДонАгроном &quot; Оптимальная влажность почв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4143375"/>
            <a:ext cx="27146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Содержимое 3" descr="Другой Форум - Антивирусы, Файерволы, Программы, Norton, Касперский, ESET, Windows 7 - Показать сообщение отдельно - Ассоциаци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476672"/>
            <a:ext cx="8172400" cy="590465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5188" y="1071563"/>
            <a:ext cx="1471612" cy="3460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386" name="Содержимое 3" descr="Белый гриб - описание, фото. Есть-ли опасный двойник белого гриба?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929063"/>
            <a:ext cx="4357688" cy="2928937"/>
          </a:xfrm>
        </p:spPr>
      </p:pic>
      <p:pic>
        <p:nvPicPr>
          <p:cNvPr id="16387" name="Содержимое 3" descr="Грибы. Сентябрь принёс нам грибов урожай. Соли, маринуй и в сметане их жарь, Свари суп грибной, приготовь их с картошкой, И в бл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0"/>
            <a:ext cx="478631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Содержимое 3" descr="Форум Амур.инфо: форум Благовещенска и Амурской области: Современный американский художник Томас Кинкейд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75" y="3357563"/>
            <a:ext cx="6643688" cy="3500437"/>
          </a:xfrm>
        </p:spPr>
      </p:pic>
      <p:pic>
        <p:nvPicPr>
          <p:cNvPr id="17410" name="Содержимое 3" descr="Предпросмотр - Схема вышивки &quot;Разговор за пяльцами&quot; - Схемы вышивки - zhadinkaa - Авторы - Портал &quot;Вышивка крестом&quot;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57250" y="285750"/>
            <a:ext cx="2500313" cy="2857500"/>
          </a:xfrm>
        </p:spPr>
      </p:pic>
      <p:pic>
        <p:nvPicPr>
          <p:cNvPr id="17411" name="Содержимое 3" descr="Деревенские посиделки; фото 2911719, фотограф Владимир Мельников. Фотобанк Лори - Продажа фотографий, иллюстраций и изображений,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285750"/>
            <a:ext cx="36433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Eddy L.\Осеннее настроение - В МИРЕ ЦВЕТОВ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549275"/>
            <a:ext cx="8748713" cy="5407025"/>
          </a:xfrm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Солнечный листопад открытка из категории осень, анимация, картинка, GIF открытка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20713"/>
            <a:ext cx="9144000" cy="5486400"/>
          </a:xfrm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CeNTeR</dc:creator>
  <cp:lastModifiedBy>CeNTeR</cp:lastModifiedBy>
  <cp:revision>20</cp:revision>
  <dcterms:created xsi:type="dcterms:W3CDTF">2014-10-18T11:17:35Z</dcterms:created>
  <dcterms:modified xsi:type="dcterms:W3CDTF">2014-10-24T01:39:02Z</dcterms:modified>
</cp:coreProperties>
</file>