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B319A-4A83-4DA6-AE91-A7FB48C16C2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7D9CB-4D6B-408A-813A-77685879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oshkolu.ru/user/marinchikp/file/1638504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oshkolu.ru/user/marinchikp/file/1638504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грамота - Марина Михайловна Пышкина">
            <a:hlinkClick r:id="rId2" tooltip="далее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4536311" cy="64294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1643050"/>
            <a:ext cx="178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НАГРАЖДАЕТСЯ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928802"/>
            <a:ext cx="37147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______________________________</a:t>
            </a:r>
          </a:p>
          <a:p>
            <a:r>
              <a:rPr lang="ru-RU" dirty="0" smtClean="0"/>
              <a:t>                   За победу в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        К О Н К У Р С Е     Ч Т Е Ц О В  </a:t>
            </a:r>
          </a:p>
          <a:p>
            <a:r>
              <a:rPr lang="ru-RU" dirty="0" smtClean="0"/>
              <a:t>            «С  любовью к маме»</a:t>
            </a:r>
          </a:p>
          <a:p>
            <a:r>
              <a:rPr lang="ru-RU" dirty="0" smtClean="0"/>
              <a:t>  в номинации «Артистичное исполнение».</a:t>
            </a:r>
          </a:p>
          <a:p>
            <a:endParaRPr lang="ru-RU" dirty="0" smtClean="0"/>
          </a:p>
          <a:p>
            <a:r>
              <a:rPr lang="ru-RU" sz="1400" dirty="0" smtClean="0"/>
              <a:t>          Классный руководитель 2 «г» класса- </a:t>
            </a:r>
          </a:p>
          <a:p>
            <a:r>
              <a:rPr lang="ru-RU" sz="1400" dirty="0" smtClean="0"/>
              <a:t>                                                         Шулепова Г.И.</a:t>
            </a:r>
          </a:p>
          <a:p>
            <a:r>
              <a:rPr lang="ru-RU" sz="1400" dirty="0" smtClean="0"/>
              <a:t>           Родители -    </a:t>
            </a:r>
          </a:p>
          <a:p>
            <a:endParaRPr lang="ru-RU" sz="1400" dirty="0" smtClean="0"/>
          </a:p>
          <a:p>
            <a:r>
              <a:rPr lang="ru-RU" sz="1400" dirty="0" smtClean="0"/>
              <a:t>             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</a:t>
            </a:r>
          </a:p>
          <a:p>
            <a:r>
              <a:rPr lang="ru-RU" dirty="0" smtClean="0"/>
              <a:t>                                        </a:t>
            </a:r>
            <a:r>
              <a:rPr lang="ru-RU" sz="1400" dirty="0" smtClean="0"/>
              <a:t>24.11.2012г.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157161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/>
          </a:p>
        </p:txBody>
      </p:sp>
      <p:pic>
        <p:nvPicPr>
          <p:cNvPr id="9" name="Picture 2" descr="грамота - Марина Михайловна Пышкина">
            <a:hlinkClick r:id="rId2" tooltip="далее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7689" y="214290"/>
            <a:ext cx="4536311" cy="64294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786314" y="192880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______________________________</a:t>
            </a:r>
          </a:p>
          <a:p>
            <a:r>
              <a:rPr lang="ru-RU" dirty="0" smtClean="0"/>
              <a:t>                    За победу в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        К О Н К У Р С Е     Ч Т Е Ц О В  </a:t>
            </a:r>
          </a:p>
          <a:p>
            <a:r>
              <a:rPr lang="ru-RU" dirty="0" smtClean="0"/>
              <a:t>            «С  любовью к маме»</a:t>
            </a:r>
          </a:p>
          <a:p>
            <a:r>
              <a:rPr lang="ru-RU" dirty="0" smtClean="0"/>
              <a:t>  в номинации «Приз зрительских симпатий».</a:t>
            </a:r>
          </a:p>
          <a:p>
            <a:endParaRPr lang="ru-RU" dirty="0" smtClean="0"/>
          </a:p>
          <a:p>
            <a:r>
              <a:rPr lang="ru-RU" sz="1400" dirty="0" smtClean="0"/>
              <a:t>          Классный руководитель 2 «г» класса- </a:t>
            </a:r>
          </a:p>
          <a:p>
            <a:r>
              <a:rPr lang="ru-RU" sz="1400" dirty="0" smtClean="0"/>
              <a:t>                                                         Шулепова Г.И.</a:t>
            </a:r>
          </a:p>
          <a:p>
            <a:r>
              <a:rPr lang="ru-RU" sz="1400" dirty="0" smtClean="0"/>
              <a:t>           Родители -    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</a:t>
            </a:r>
          </a:p>
          <a:p>
            <a:r>
              <a:rPr lang="ru-RU" dirty="0" smtClean="0"/>
              <a:t>                                        </a:t>
            </a:r>
            <a:r>
              <a:rPr lang="ru-RU" sz="1400" dirty="0" smtClean="0"/>
              <a:t>24.11.2012г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1643050"/>
            <a:ext cx="1778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НАГРАЖДАЕТСЯ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грамота - Марина Михайловна Пышкина">
            <a:hlinkClick r:id="rId2" tooltip="далее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4536311" cy="6429420"/>
          </a:xfrm>
          <a:prstGeom prst="rect">
            <a:avLst/>
          </a:prstGeom>
          <a:noFill/>
        </p:spPr>
      </p:pic>
      <p:pic>
        <p:nvPicPr>
          <p:cNvPr id="5" name="Picture 2" descr="грамота - Марина Михайловна Пышкина">
            <a:hlinkClick r:id="rId2" tooltip="далее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7689" y="142852"/>
            <a:ext cx="4536311" cy="64294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1643050"/>
            <a:ext cx="178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НАГРАЖДАЕТСЯ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928802"/>
            <a:ext cx="37147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______________________________</a:t>
            </a:r>
          </a:p>
          <a:p>
            <a:r>
              <a:rPr lang="ru-RU" dirty="0" smtClean="0"/>
              <a:t>               За занятое 1 место в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        К О Н К У Р С Е     Ч Т Е Ц О В  </a:t>
            </a:r>
          </a:p>
          <a:p>
            <a:r>
              <a:rPr lang="ru-RU" dirty="0" smtClean="0"/>
              <a:t>            «С  любовью к маме»</a:t>
            </a:r>
          </a:p>
          <a:p>
            <a:r>
              <a:rPr lang="ru-RU" dirty="0" smtClean="0"/>
              <a:t>  в номинации «Самый длинный стишок».</a:t>
            </a:r>
          </a:p>
          <a:p>
            <a:endParaRPr lang="ru-RU" dirty="0" smtClean="0"/>
          </a:p>
          <a:p>
            <a:r>
              <a:rPr lang="ru-RU" sz="1400" dirty="0" smtClean="0"/>
              <a:t>          Классный руководитель 2 «г» класса- </a:t>
            </a:r>
          </a:p>
          <a:p>
            <a:r>
              <a:rPr lang="ru-RU" sz="1400" dirty="0" smtClean="0"/>
              <a:t>                                                         Шулепова Г.И.</a:t>
            </a:r>
          </a:p>
          <a:p>
            <a:r>
              <a:rPr lang="ru-RU" sz="1400" dirty="0" smtClean="0"/>
              <a:t>           Родители -    </a:t>
            </a:r>
          </a:p>
          <a:p>
            <a:endParaRPr lang="ru-RU" sz="1400" dirty="0" smtClean="0"/>
          </a:p>
          <a:p>
            <a:r>
              <a:rPr lang="ru-RU" sz="1400" dirty="0" smtClean="0"/>
              <a:t>             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</a:t>
            </a:r>
          </a:p>
          <a:p>
            <a:r>
              <a:rPr lang="ru-RU" dirty="0" smtClean="0"/>
              <a:t>                                        </a:t>
            </a:r>
            <a:r>
              <a:rPr lang="ru-RU" sz="1400" dirty="0" smtClean="0"/>
              <a:t>24.11.2012г.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1571612"/>
            <a:ext cx="1778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НАГРАЖДАЕТСЯ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928802"/>
            <a:ext cx="4572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______________________________</a:t>
            </a:r>
          </a:p>
          <a:p>
            <a:r>
              <a:rPr lang="ru-RU" dirty="0" smtClean="0"/>
              <a:t>               За занятое 1 место в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        К О Н К У Р С Е     Ч Т Е Ц О В  </a:t>
            </a:r>
          </a:p>
          <a:p>
            <a:r>
              <a:rPr lang="ru-RU" dirty="0" smtClean="0"/>
              <a:t>            «С  любовью к маме»</a:t>
            </a:r>
          </a:p>
          <a:p>
            <a:r>
              <a:rPr lang="ru-RU" dirty="0" smtClean="0"/>
              <a:t>  в номинации «Выразительное</a:t>
            </a:r>
          </a:p>
          <a:p>
            <a:r>
              <a:rPr lang="ru-RU" dirty="0" smtClean="0"/>
              <a:t>      чтение».</a:t>
            </a:r>
          </a:p>
          <a:p>
            <a:endParaRPr lang="ru-RU" dirty="0" smtClean="0"/>
          </a:p>
          <a:p>
            <a:r>
              <a:rPr lang="ru-RU" sz="1400" dirty="0" smtClean="0"/>
              <a:t>          Классный руководитель 2 «г» класса- </a:t>
            </a:r>
          </a:p>
          <a:p>
            <a:r>
              <a:rPr lang="ru-RU" sz="1400" dirty="0" smtClean="0"/>
              <a:t>                                                         Шулепова Г.И.</a:t>
            </a:r>
          </a:p>
          <a:p>
            <a:r>
              <a:rPr lang="ru-RU" sz="1400" dirty="0" smtClean="0"/>
              <a:t>           Родители -    </a:t>
            </a:r>
          </a:p>
          <a:p>
            <a:endParaRPr lang="ru-RU" sz="1400" dirty="0" smtClean="0"/>
          </a:p>
          <a:p>
            <a:r>
              <a:rPr lang="ru-RU" sz="1400" dirty="0" smtClean="0"/>
              <a:t>             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</a:t>
            </a:r>
          </a:p>
          <a:p>
            <a:r>
              <a:rPr lang="ru-RU" dirty="0" smtClean="0"/>
              <a:t>                                        </a:t>
            </a:r>
            <a:r>
              <a:rPr lang="ru-RU" sz="1400" dirty="0" smtClean="0"/>
              <a:t>24.11.2012г.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227</Words>
  <Application>Microsoft Office PowerPoint</Application>
  <PresentationFormat>Экран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ZUB</dc:creator>
  <cp:lastModifiedBy>User</cp:lastModifiedBy>
  <cp:revision>9</cp:revision>
  <dcterms:created xsi:type="dcterms:W3CDTF">2011-12-02T17:59:23Z</dcterms:created>
  <dcterms:modified xsi:type="dcterms:W3CDTF">2014-11-25T20:41:12Z</dcterms:modified>
</cp:coreProperties>
</file>