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ms-powerpoint.presentation.macroEnabled.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sldIdLst>
    <p:sldId id="257" r:id="rId2"/>
    <p:sldId id="258" r:id="rId3"/>
    <p:sldId id="260" r:id="rId4"/>
    <p:sldId id="261" r:id="rId5"/>
    <p:sldId id="262" r:id="rId6"/>
    <p:sldId id="263" r:id="rId7"/>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Tahoma" charset="0"/>
        <a:ea typeface="+mn-ea"/>
        <a:cs typeface="Arial" charset="0"/>
      </a:defRPr>
    </a:lvl1pPr>
    <a:lvl2pPr marL="457200" algn="l" rtl="0" fontAlgn="base">
      <a:spcBef>
        <a:spcPct val="0"/>
      </a:spcBef>
      <a:spcAft>
        <a:spcPct val="0"/>
      </a:spcAft>
      <a:defRPr kern="1200">
        <a:solidFill>
          <a:schemeClr val="tx1"/>
        </a:solidFill>
        <a:latin typeface="Tahoma" charset="0"/>
        <a:ea typeface="+mn-ea"/>
        <a:cs typeface="Arial" charset="0"/>
      </a:defRPr>
    </a:lvl2pPr>
    <a:lvl3pPr marL="914400" algn="l" rtl="0" fontAlgn="base">
      <a:spcBef>
        <a:spcPct val="0"/>
      </a:spcBef>
      <a:spcAft>
        <a:spcPct val="0"/>
      </a:spcAft>
      <a:defRPr kern="1200">
        <a:solidFill>
          <a:schemeClr val="tx1"/>
        </a:solidFill>
        <a:latin typeface="Tahoma" charset="0"/>
        <a:ea typeface="+mn-ea"/>
        <a:cs typeface="Arial" charset="0"/>
      </a:defRPr>
    </a:lvl3pPr>
    <a:lvl4pPr marL="1371600" algn="l" rtl="0" fontAlgn="base">
      <a:spcBef>
        <a:spcPct val="0"/>
      </a:spcBef>
      <a:spcAft>
        <a:spcPct val="0"/>
      </a:spcAft>
      <a:defRPr kern="1200">
        <a:solidFill>
          <a:schemeClr val="tx1"/>
        </a:solidFill>
        <a:latin typeface="Tahoma" charset="0"/>
        <a:ea typeface="+mn-ea"/>
        <a:cs typeface="Arial" charset="0"/>
      </a:defRPr>
    </a:lvl4pPr>
    <a:lvl5pPr marL="1828800" algn="l" rtl="0" fontAlgn="base">
      <a:spcBef>
        <a:spcPct val="0"/>
      </a:spcBef>
      <a:spcAft>
        <a:spcPct val="0"/>
      </a:spcAft>
      <a:defRPr kern="1200">
        <a:solidFill>
          <a:schemeClr val="tx1"/>
        </a:solidFill>
        <a:latin typeface="Tahoma" charset="0"/>
        <a:ea typeface="+mn-ea"/>
        <a:cs typeface="Arial" charset="0"/>
      </a:defRPr>
    </a:lvl5pPr>
    <a:lvl6pPr marL="2286000" algn="l" defTabSz="914400" rtl="0" eaLnBrk="1" latinLnBrk="0" hangingPunct="1">
      <a:defRPr kern="1200">
        <a:solidFill>
          <a:schemeClr val="tx1"/>
        </a:solidFill>
        <a:latin typeface="Tahoma" charset="0"/>
        <a:ea typeface="+mn-ea"/>
        <a:cs typeface="Arial" charset="0"/>
      </a:defRPr>
    </a:lvl6pPr>
    <a:lvl7pPr marL="2743200" algn="l" defTabSz="914400" rtl="0" eaLnBrk="1" latinLnBrk="0" hangingPunct="1">
      <a:defRPr kern="1200">
        <a:solidFill>
          <a:schemeClr val="tx1"/>
        </a:solidFill>
        <a:latin typeface="Tahoma" charset="0"/>
        <a:ea typeface="+mn-ea"/>
        <a:cs typeface="Arial" charset="0"/>
      </a:defRPr>
    </a:lvl7pPr>
    <a:lvl8pPr marL="3200400" algn="l" defTabSz="914400" rtl="0" eaLnBrk="1" latinLnBrk="0" hangingPunct="1">
      <a:defRPr kern="1200">
        <a:solidFill>
          <a:schemeClr val="tx1"/>
        </a:solidFill>
        <a:latin typeface="Tahoma" charset="0"/>
        <a:ea typeface="+mn-ea"/>
        <a:cs typeface="Arial" charset="0"/>
      </a:defRPr>
    </a:lvl8pPr>
    <a:lvl9pPr marL="3657600" algn="l" defTabSz="914400" rtl="0" eaLnBrk="1" latinLnBrk="0" hangingPunct="1">
      <a:defRPr kern="1200">
        <a:solidFill>
          <a:schemeClr val="tx1"/>
        </a:solidFill>
        <a:latin typeface="Tahoma"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1" d="100"/>
          <a:sy n="111" d="100"/>
        </p:scale>
        <p:origin x="-4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2530" name="Rectangle 2"/>
          <p:cNvSpPr>
            <a:spLocks noGrp="1" noChangeArrowheads="1"/>
          </p:cNvSpPr>
          <p:nvPr>
            <p:ph type="ctrTitle" sz="quarter"/>
          </p:nvPr>
        </p:nvSpPr>
        <p:spPr>
          <a:xfrm>
            <a:off x="685800" y="1676400"/>
            <a:ext cx="7772400" cy="1828800"/>
          </a:xfrm>
        </p:spPr>
        <p:txBody>
          <a:bodyPr/>
          <a:lstStyle>
            <a:lvl1pPr>
              <a:defRPr/>
            </a:lvl1pPr>
          </a:lstStyle>
          <a:p>
            <a:r>
              <a:rPr lang="ru-RU"/>
              <a:t>Образец заголовка</a:t>
            </a:r>
          </a:p>
        </p:txBody>
      </p:sp>
      <p:sp>
        <p:nvSpPr>
          <p:cNvPr id="2253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ru-RU"/>
              <a:t>Образец подзаголовка</a:t>
            </a:r>
          </a:p>
        </p:txBody>
      </p:sp>
      <p:sp>
        <p:nvSpPr>
          <p:cNvPr id="22532" name="Rectangle 4"/>
          <p:cNvSpPr>
            <a:spLocks noGrp="1" noChangeArrowheads="1"/>
          </p:cNvSpPr>
          <p:nvPr>
            <p:ph type="dt" sz="quarter" idx="2"/>
          </p:nvPr>
        </p:nvSpPr>
        <p:spPr/>
        <p:txBody>
          <a:bodyPr/>
          <a:lstStyle>
            <a:lvl1pPr>
              <a:defRPr/>
            </a:lvl1pPr>
          </a:lstStyle>
          <a:p>
            <a:endParaRPr lang="ru-RU"/>
          </a:p>
        </p:txBody>
      </p:sp>
      <p:sp>
        <p:nvSpPr>
          <p:cNvPr id="22533" name="Rectangle 5"/>
          <p:cNvSpPr>
            <a:spLocks noGrp="1" noChangeArrowheads="1"/>
          </p:cNvSpPr>
          <p:nvPr>
            <p:ph type="ftr" sz="quarter" idx="3"/>
          </p:nvPr>
        </p:nvSpPr>
        <p:spPr/>
        <p:txBody>
          <a:bodyPr/>
          <a:lstStyle>
            <a:lvl1pPr>
              <a:defRPr/>
            </a:lvl1pPr>
          </a:lstStyle>
          <a:p>
            <a:endParaRPr lang="ru-RU"/>
          </a:p>
        </p:txBody>
      </p:sp>
      <p:sp>
        <p:nvSpPr>
          <p:cNvPr id="22534" name="Rectangle 6"/>
          <p:cNvSpPr>
            <a:spLocks noGrp="1" noChangeArrowheads="1"/>
          </p:cNvSpPr>
          <p:nvPr>
            <p:ph type="sldNum" sz="quarter" idx="4"/>
          </p:nvPr>
        </p:nvSpPr>
        <p:spPr/>
        <p:txBody>
          <a:bodyPr/>
          <a:lstStyle>
            <a:lvl1pPr>
              <a:defRPr/>
            </a:lvl1pPr>
          </a:lstStyle>
          <a:p>
            <a:fld id="{7DAE57B4-09A4-4A5C-AE95-126EACEC48AF}"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004A3FC-87C4-4BE8-91DF-5CB04114858C}"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381000"/>
            <a:ext cx="2057400" cy="5715000"/>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457200" y="381000"/>
            <a:ext cx="6019800" cy="5715000"/>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1A3F572C-6289-43DE-861C-F2541FB0922A}" type="slidenum">
              <a:rPr lang="ru-RU"/>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Заголовок, клип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81000"/>
            <a:ext cx="8229600" cy="1371600"/>
          </a:xfrm>
        </p:spPr>
        <p:txBody>
          <a:bodyPr/>
          <a:lstStyle/>
          <a:p>
            <a:r>
              <a:rPr lang="en-US"/>
              <a:t>Образец заголовка</a:t>
            </a:r>
            <a:endParaRPr lang="ru-RU"/>
          </a:p>
        </p:txBody>
      </p:sp>
      <p:sp>
        <p:nvSpPr>
          <p:cNvPr id="3" name="Клип 2"/>
          <p:cNvSpPr>
            <a:spLocks noGrp="1"/>
          </p:cNvSpPr>
          <p:nvPr>
            <p:ph type="clipArt" sz="half" idx="1"/>
          </p:nvPr>
        </p:nvSpPr>
        <p:spPr>
          <a:xfrm>
            <a:off x="457200" y="1981200"/>
            <a:ext cx="4038600" cy="4114800"/>
          </a:xfrm>
        </p:spPr>
        <p:txBody>
          <a:bodyPr/>
          <a:lstStyle/>
          <a:p>
            <a:endParaRPr lang="ru-RU"/>
          </a:p>
        </p:txBody>
      </p:sp>
      <p:sp>
        <p:nvSpPr>
          <p:cNvPr id="4" name="Текст 3"/>
          <p:cNvSpPr>
            <a:spLocks noGrp="1"/>
          </p:cNvSpPr>
          <p:nvPr>
            <p:ph type="body" sz="half" idx="2"/>
          </p:nvPr>
        </p:nvSpPr>
        <p:spPr>
          <a:xfrm>
            <a:off x="4648200" y="1981200"/>
            <a:ext cx="4038600" cy="4114800"/>
          </a:xfrm>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a:xfrm>
            <a:off x="457200" y="6245225"/>
            <a:ext cx="2133600" cy="476250"/>
          </a:xfrm>
        </p:spPr>
        <p:txBody>
          <a:bodyPr/>
          <a:lstStyle>
            <a:lvl1pPr>
              <a:defRPr/>
            </a:lvl1pPr>
          </a:lstStyle>
          <a:p>
            <a:endParaRPr lang="ru-RU"/>
          </a:p>
        </p:txBody>
      </p:sp>
      <p:sp>
        <p:nvSpPr>
          <p:cNvPr id="6" name="Нижний колонтитул 5"/>
          <p:cNvSpPr>
            <a:spLocks noGrp="1"/>
          </p:cNvSpPr>
          <p:nvPr>
            <p:ph type="ftr" sz="quarter" idx="11"/>
          </p:nvPr>
        </p:nvSpPr>
        <p:spPr>
          <a:xfrm>
            <a:off x="3124200" y="6245225"/>
            <a:ext cx="2895600" cy="476250"/>
          </a:xfrm>
        </p:spPr>
        <p:txBody>
          <a:bodyPr/>
          <a:lstStyle>
            <a:lvl1pPr>
              <a:defRPr/>
            </a:lvl1pPr>
          </a:lstStyle>
          <a:p>
            <a:endParaRPr lang="ru-RU"/>
          </a:p>
        </p:txBody>
      </p:sp>
      <p:sp>
        <p:nvSpPr>
          <p:cNvPr id="7" name="Номер слайда 6"/>
          <p:cNvSpPr>
            <a:spLocks noGrp="1"/>
          </p:cNvSpPr>
          <p:nvPr>
            <p:ph type="sldNum" sz="quarter" idx="12"/>
          </p:nvPr>
        </p:nvSpPr>
        <p:spPr>
          <a:xfrm>
            <a:off x="6553200" y="6245225"/>
            <a:ext cx="2133600" cy="476250"/>
          </a:xfrm>
        </p:spPr>
        <p:txBody>
          <a:bodyPr/>
          <a:lstStyle>
            <a:lvl1pPr>
              <a:defRPr/>
            </a:lvl1pPr>
          </a:lstStyle>
          <a:p>
            <a:fld id="{A05079B6-CC91-4949-B0AF-1938E6D5DE49}"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A9DEB10-FEA8-4123-8D21-F1D34329AF40}"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D3EBAFF1-2168-4435-B6FB-F79809643B69}"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E4F0A1C5-B6A0-4F35-AD3B-AD0F4996010D}"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8470751-34A7-46DE-B1C3-625F29782343}"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8782C292-3ECC-4A13-8371-E47AE27E2678}"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A4ADBFAB-2CA6-42DA-A4D0-1C5E54034C34}"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A489A2FD-CABF-49C0-96FC-823901CB90D1}"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3933BEE3-D1EA-405C-A527-B0012B51FDEC}"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2150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15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000000"/>
                  </a:outerShdw>
                </a:effectLst>
                <a:latin typeface="Arial" charset="0"/>
              </a:defRPr>
            </a:lvl1pPr>
          </a:lstStyle>
          <a:p>
            <a:endParaRPr lang="ru-RU"/>
          </a:p>
        </p:txBody>
      </p:sp>
      <p:sp>
        <p:nvSpPr>
          <p:cNvPr id="215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000000"/>
                  </a:outerShdw>
                </a:effectLst>
                <a:latin typeface="Arial" charset="0"/>
              </a:defRPr>
            </a:lvl1pPr>
          </a:lstStyle>
          <a:p>
            <a:endParaRPr lang="ru-RU"/>
          </a:p>
        </p:txBody>
      </p:sp>
      <p:sp>
        <p:nvSpPr>
          <p:cNvPr id="215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000000"/>
                  </a:outerShdw>
                </a:effectLst>
                <a:latin typeface="Arial" charset="0"/>
              </a:defRPr>
            </a:lvl1pPr>
          </a:lstStyle>
          <a:p>
            <a:fld id="{9155380F-8B6D-42DB-A9EA-150C76449109}"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cs typeface="Arial"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cs typeface="+mn-cs"/>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cs typeface="+mn-cs"/>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381000"/>
            <a:ext cx="8229600" cy="844550"/>
          </a:xfrm>
        </p:spPr>
        <p:txBody>
          <a:bodyPr/>
          <a:lstStyle/>
          <a:p>
            <a:r>
              <a:rPr lang="ru-RU"/>
              <a:t>Пудель</a:t>
            </a:r>
          </a:p>
        </p:txBody>
      </p:sp>
      <p:pic>
        <p:nvPicPr>
          <p:cNvPr id="9219" name="Picture 3"/>
          <p:cNvPicPr>
            <a:picLocks noChangeAspect="1" noChangeArrowheads="1"/>
          </p:cNvPicPr>
          <p:nvPr>
            <p:ph type="body" sz="half" idx="1"/>
          </p:nvPr>
        </p:nvPicPr>
        <p:blipFill>
          <a:blip r:embed="rId2"/>
          <a:srcRect/>
          <a:stretch>
            <a:fillRect/>
          </a:stretch>
        </p:blipFill>
        <p:spPr>
          <a:xfrm>
            <a:off x="250825" y="1341438"/>
            <a:ext cx="3770313" cy="4751387"/>
          </a:xfrm>
        </p:spPr>
      </p:pic>
      <p:sp>
        <p:nvSpPr>
          <p:cNvPr id="9220" name="Rectangle 4"/>
          <p:cNvSpPr>
            <a:spLocks noGrp="1" noChangeArrowheads="1"/>
          </p:cNvSpPr>
          <p:nvPr>
            <p:ph type="body" sz="half" idx="2"/>
          </p:nvPr>
        </p:nvSpPr>
        <p:spPr>
          <a:xfrm>
            <a:off x="4140200" y="1125538"/>
            <a:ext cx="4762500" cy="5616575"/>
          </a:xfrm>
        </p:spPr>
        <p:txBody>
          <a:bodyPr/>
          <a:lstStyle/>
          <a:p>
            <a:pPr>
              <a:lnSpc>
                <a:spcPct val="80000"/>
              </a:lnSpc>
            </a:pPr>
            <a:r>
              <a:rPr lang="ru-RU" sz="1200" b="1">
                <a:solidFill>
                  <a:srgbClr val="000000"/>
                </a:solidFill>
                <a:effectLst>
                  <a:outerShdw blurRad="38100" dist="38100" dir="2700000" algn="tl">
                    <a:srgbClr val="FFFFFF"/>
                  </a:outerShdw>
                </a:effectLst>
              </a:rPr>
              <a:t>Среди предков пуделя были косматая пастушья собака и охотничья собака — специалист по водоплавающей дичи. Само название породы говорит о любви собак к воде — «пудель» на древненемецком языке означает «лужа».</a:t>
            </a:r>
          </a:p>
          <a:p>
            <a:pPr>
              <a:lnSpc>
                <a:spcPct val="80000"/>
              </a:lnSpc>
            </a:pPr>
            <a:endParaRPr lang="ru-RU" sz="1200" b="1">
              <a:solidFill>
                <a:srgbClr val="000000"/>
              </a:solidFill>
              <a:effectLst>
                <a:outerShdw blurRad="38100" dist="38100" dir="2700000" algn="tl">
                  <a:srgbClr val="FFFFFF"/>
                </a:outerShdw>
              </a:effectLst>
            </a:endParaRPr>
          </a:p>
          <a:p>
            <a:pPr>
              <a:lnSpc>
                <a:spcPct val="80000"/>
              </a:lnSpc>
            </a:pPr>
            <a:r>
              <a:rPr lang="ru-RU" sz="1200" b="1">
                <a:solidFill>
                  <a:srgbClr val="000000"/>
                </a:solidFill>
                <a:effectLst>
                  <a:outerShdw blurRad="38100" dist="38100" dir="2700000" algn="tl">
                    <a:srgbClr val="FFFFFF"/>
                  </a:outerShdw>
                </a:effectLst>
              </a:rPr>
              <a:t>Пудели в прошлом отлично помогали охотникам, принося дичь из болота. Но благодаря своей красоте, уму, артистичности, сумели проявить себя в самых разных областях. </a:t>
            </a:r>
          </a:p>
          <a:p>
            <a:pPr>
              <a:lnSpc>
                <a:spcPct val="80000"/>
              </a:lnSpc>
            </a:pPr>
            <a:endParaRPr lang="ru-RU" sz="1200" b="1">
              <a:solidFill>
                <a:srgbClr val="000000"/>
              </a:solidFill>
              <a:effectLst>
                <a:outerShdw blurRad="38100" dist="38100" dir="2700000" algn="tl">
                  <a:srgbClr val="FFFFFF"/>
                </a:outerShdw>
              </a:effectLst>
            </a:endParaRPr>
          </a:p>
          <a:p>
            <a:pPr>
              <a:lnSpc>
                <a:spcPct val="80000"/>
              </a:lnSpc>
            </a:pPr>
            <a:endParaRPr lang="ru-RU" sz="1200" b="1">
              <a:solidFill>
                <a:srgbClr val="000000"/>
              </a:solidFill>
              <a:effectLst>
                <a:outerShdw blurRad="38100" dist="38100" dir="2700000" algn="tl">
                  <a:srgbClr val="FFFFFF"/>
                </a:outerShdw>
              </a:effectLst>
            </a:endParaRPr>
          </a:p>
          <a:p>
            <a:pPr>
              <a:lnSpc>
                <a:spcPct val="80000"/>
              </a:lnSpc>
            </a:pPr>
            <a:r>
              <a:rPr lang="ru-RU" sz="1200" b="1">
                <a:solidFill>
                  <a:srgbClr val="000000"/>
                </a:solidFill>
                <a:effectLst>
                  <a:outerShdw blurRad="38100" dist="38100" dir="2700000" algn="tl">
                    <a:srgbClr val="FFFFFF"/>
                  </a:outerShdw>
                </a:effectLst>
              </a:rPr>
              <a:t>Художники эпохи Возрождения прозвали пуделя «подмастерье». Они знали, что развлечь скучающую модель во время сеанса почти так же трудно, как писать портрет. Но если обученный пудель начинает выделывать всевозможные фокусы, во время этого собачьего представления модель расслабляется и выглядит естественно. К помощи «подмастерьев» прибегали Рафаэль и Леонардо да Винчи. </a:t>
            </a:r>
          </a:p>
          <a:p>
            <a:pPr>
              <a:lnSpc>
                <a:spcPct val="80000"/>
              </a:lnSpc>
            </a:pPr>
            <a:endParaRPr lang="ru-RU" sz="1200" b="1">
              <a:solidFill>
                <a:srgbClr val="000000"/>
              </a:solidFill>
              <a:effectLst>
                <a:outerShdw blurRad="38100" dist="38100" dir="2700000" algn="tl">
                  <a:srgbClr val="FFFFFF"/>
                </a:outerShdw>
              </a:effectLst>
            </a:endParaRPr>
          </a:p>
          <a:p>
            <a:pPr>
              <a:lnSpc>
                <a:spcPct val="80000"/>
              </a:lnSpc>
            </a:pPr>
            <a:endParaRPr lang="ru-RU" sz="1200" b="1">
              <a:solidFill>
                <a:srgbClr val="000000"/>
              </a:solidFill>
              <a:effectLst>
                <a:outerShdw blurRad="38100" dist="38100" dir="2700000" algn="tl">
                  <a:srgbClr val="FFFFFF"/>
                </a:outerShdw>
              </a:effectLst>
            </a:endParaRPr>
          </a:p>
          <a:p>
            <a:pPr>
              <a:lnSpc>
                <a:spcPct val="80000"/>
              </a:lnSpc>
            </a:pPr>
            <a:r>
              <a:rPr lang="ru-RU" sz="1200" b="1">
                <a:solidFill>
                  <a:srgbClr val="000000"/>
                </a:solidFill>
                <a:effectLst>
                  <a:outerShdw blurRad="38100" dist="38100" dir="2700000" algn="tl">
                    <a:srgbClr val="FFFFFF"/>
                  </a:outerShdw>
                </a:effectLst>
              </a:rPr>
              <a:t>«Собакой Революции» называли пуделя во французской армии времён Наполеона. По его приказу пудель стал частью офицерского снаряжения. Офицеры брали маленьких собак на поле боя, сажая в ранец. Раненый офицер мог выпустить пуделя, который своим громким лаем привлекал внимание полковых врачей. </a:t>
            </a:r>
          </a:p>
          <a:p>
            <a:pPr>
              <a:lnSpc>
                <a:spcPct val="80000"/>
              </a:lnSpc>
            </a:pPr>
            <a:endParaRPr lang="ru-RU" sz="1200" b="1">
              <a:solidFill>
                <a:srgbClr val="000000"/>
              </a:solidFill>
              <a:effectLst>
                <a:outerShdw blurRad="38100" dist="38100" dir="2700000" algn="tl">
                  <a:srgbClr val="FFFFFF"/>
                </a:outerShdw>
              </a:effectLst>
            </a:endParaRPr>
          </a:p>
          <a:p>
            <a:pPr>
              <a:lnSpc>
                <a:spcPct val="80000"/>
              </a:lnSpc>
            </a:pPr>
            <a:r>
              <a:rPr lang="ru-RU" sz="1200" b="1">
                <a:solidFill>
                  <a:srgbClr val="000000"/>
                </a:solidFill>
                <a:effectLst>
                  <a:outerShdw blurRad="38100" dist="38100" dir="2700000" algn="tl">
                    <a:srgbClr val="FFFFFF"/>
                  </a:outerShdw>
                </a:effectLst>
              </a:rPr>
              <a:t>Пуделей стали стричь ещё в Средние века. Самой популярной была стрижка «подо льва» — как на нашей поделке. Уже совсем недавно пуделей стали стричь и по-другому: «под овечку» — как на рисунке выше. Ты можешь выполнить поделку с любой стрижкой.</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p:txBody>
          <a:bodyPr/>
          <a:lstStyle/>
          <a:p>
            <a:endParaRPr lang="ru-RU"/>
          </a:p>
        </p:txBody>
      </p:sp>
      <p:sp>
        <p:nvSpPr>
          <p:cNvPr id="10243" name="Rectangle 3"/>
          <p:cNvSpPr>
            <a:spLocks noGrp="1" noChangeArrowheads="1"/>
          </p:cNvSpPr>
          <p:nvPr>
            <p:ph type="subTitle" idx="1"/>
          </p:nvPr>
        </p:nvSpPr>
        <p:spPr/>
        <p:txBody>
          <a:bodyPr/>
          <a:lstStyle/>
          <a:p>
            <a:endParaRPr lang="ru-RU"/>
          </a:p>
        </p:txBody>
      </p:sp>
      <p:pic>
        <p:nvPicPr>
          <p:cNvPr id="10244" name="Picture 4" descr="собачка (ватные шарики)"/>
          <p:cNvPicPr>
            <a:picLocks noChangeAspect="1" noChangeArrowheads="1"/>
          </p:cNvPicPr>
          <p:nvPr/>
        </p:nvPicPr>
        <p:blipFill>
          <a:blip r:embed="rId2"/>
          <a:srcRect/>
          <a:stretch>
            <a:fillRect/>
          </a:stretch>
        </p:blipFill>
        <p:spPr bwMode="auto">
          <a:xfrm>
            <a:off x="1331913" y="855663"/>
            <a:ext cx="6264275" cy="49752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p:txBody>
          <a:bodyPr/>
          <a:lstStyle/>
          <a:p>
            <a:r>
              <a:rPr lang="ru-RU"/>
              <a:t>ШАГ 1</a:t>
            </a:r>
          </a:p>
        </p:txBody>
      </p:sp>
      <p:pic>
        <p:nvPicPr>
          <p:cNvPr id="12293" name="Picture 5"/>
          <p:cNvPicPr>
            <a:picLocks noChangeAspect="1" noChangeArrowheads="1"/>
          </p:cNvPicPr>
          <p:nvPr>
            <p:ph type="clipArt" sz="half" idx="1"/>
          </p:nvPr>
        </p:nvPicPr>
        <p:blipFill>
          <a:blip r:embed="rId2"/>
          <a:srcRect/>
          <a:stretch>
            <a:fillRect/>
          </a:stretch>
        </p:blipFill>
        <p:spPr>
          <a:xfrm>
            <a:off x="107950" y="1989138"/>
            <a:ext cx="4895850" cy="4114800"/>
          </a:xfrm>
        </p:spPr>
      </p:pic>
      <p:sp>
        <p:nvSpPr>
          <p:cNvPr id="12294" name="Rectangle 6"/>
          <p:cNvSpPr>
            <a:spLocks noGrp="1" noChangeArrowheads="1"/>
          </p:cNvSpPr>
          <p:nvPr>
            <p:ph type="body" sz="half" idx="2"/>
          </p:nvPr>
        </p:nvSpPr>
        <p:spPr>
          <a:xfrm>
            <a:off x="5076825" y="1981200"/>
            <a:ext cx="4067175" cy="4114800"/>
          </a:xfrm>
        </p:spPr>
        <p:txBody>
          <a:bodyPr/>
          <a:lstStyle/>
          <a:p>
            <a:r>
              <a:rPr lang="ru-RU" sz="3600">
                <a:solidFill>
                  <a:srgbClr val="000000"/>
                </a:solidFill>
                <a:effectLst>
                  <a:outerShdw blurRad="38100" dist="38100" dir="2700000" algn="tl">
                    <a:srgbClr val="FFFFFF"/>
                  </a:outerShdw>
                </a:effectLst>
              </a:rPr>
              <a:t>Переведи силуэт пуделя с выкройки на картон и вырежи его.</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ru-RU"/>
              <a:t>ШАГ 2</a:t>
            </a:r>
          </a:p>
        </p:txBody>
      </p:sp>
      <p:sp>
        <p:nvSpPr>
          <p:cNvPr id="26627" name="Rectangle 3"/>
          <p:cNvSpPr>
            <a:spLocks noGrp="1" noChangeArrowheads="1" noTextEdit="1"/>
          </p:cNvSpPr>
          <p:nvPr>
            <p:ph type="clipArt" sz="half" idx="1"/>
          </p:nvPr>
        </p:nvSpPr>
        <p:spPr/>
      </p:sp>
      <p:pic>
        <p:nvPicPr>
          <p:cNvPr id="26628" name="Picture 4"/>
          <p:cNvPicPr>
            <a:picLocks noChangeAspect="1" noChangeArrowheads="1"/>
          </p:cNvPicPr>
          <p:nvPr>
            <p:ph type="body" sz="half" idx="2"/>
          </p:nvPr>
        </p:nvPicPr>
        <p:blipFill>
          <a:blip r:embed="rId2"/>
          <a:srcRect/>
          <a:stretch>
            <a:fillRect/>
          </a:stretch>
        </p:blipFill>
        <p:spPr>
          <a:xfrm>
            <a:off x="1116013" y="3500438"/>
            <a:ext cx="2857500" cy="685800"/>
          </a:xfrm>
        </p:spPr>
      </p:pic>
      <p:sp>
        <p:nvSpPr>
          <p:cNvPr id="26629" name="Rectangle 5"/>
          <p:cNvSpPr>
            <a:spLocks noChangeArrowheads="1"/>
          </p:cNvSpPr>
          <p:nvPr/>
        </p:nvSpPr>
        <p:spPr bwMode="auto">
          <a:xfrm>
            <a:off x="4787900" y="2133600"/>
            <a:ext cx="3887788" cy="2289175"/>
          </a:xfrm>
          <a:prstGeom prst="rect">
            <a:avLst/>
          </a:prstGeom>
          <a:noFill/>
          <a:ln w="9525">
            <a:noFill/>
            <a:miter lim="800000"/>
            <a:headEnd/>
            <a:tailEnd/>
          </a:ln>
          <a:effectLst/>
        </p:spPr>
        <p:txBody>
          <a:bodyPr>
            <a:spAutoFit/>
          </a:bodyPr>
          <a:lstStyle/>
          <a:p>
            <a:r>
              <a:rPr lang="ru-RU" sz="3600">
                <a:solidFill>
                  <a:srgbClr val="000000"/>
                </a:solidFill>
              </a:rPr>
              <a:t>Скатай из ваты плотные шарики размером с горошину.</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4"/>
          <p:cNvSpPr>
            <a:spLocks noGrp="1" noChangeArrowheads="1"/>
          </p:cNvSpPr>
          <p:nvPr>
            <p:ph type="title"/>
          </p:nvPr>
        </p:nvSpPr>
        <p:spPr>
          <a:xfrm>
            <a:off x="457200" y="381000"/>
            <a:ext cx="8229600" cy="744538"/>
          </a:xfrm>
        </p:spPr>
        <p:txBody>
          <a:bodyPr/>
          <a:lstStyle/>
          <a:p>
            <a:r>
              <a:rPr lang="ru-RU" sz="4000"/>
              <a:t>ШАГ 3</a:t>
            </a:r>
          </a:p>
        </p:txBody>
      </p:sp>
      <p:pic>
        <p:nvPicPr>
          <p:cNvPr id="30725" name="Picture 5"/>
          <p:cNvPicPr>
            <a:picLocks noChangeAspect="1" noChangeArrowheads="1"/>
          </p:cNvPicPr>
          <p:nvPr>
            <p:ph type="clipArt" sz="half" idx="1"/>
          </p:nvPr>
        </p:nvPicPr>
        <p:blipFill>
          <a:blip r:embed="rId2"/>
          <a:srcRect/>
          <a:stretch>
            <a:fillRect/>
          </a:stretch>
        </p:blipFill>
        <p:spPr>
          <a:xfrm>
            <a:off x="468313" y="1989138"/>
            <a:ext cx="4038600" cy="4114800"/>
          </a:xfrm>
        </p:spPr>
      </p:pic>
      <p:sp>
        <p:nvSpPr>
          <p:cNvPr id="30726" name="Rectangle 6"/>
          <p:cNvSpPr>
            <a:spLocks noGrp="1" noChangeArrowheads="1"/>
          </p:cNvSpPr>
          <p:nvPr>
            <p:ph type="body" sz="half" idx="2"/>
          </p:nvPr>
        </p:nvSpPr>
        <p:spPr>
          <a:xfrm>
            <a:off x="4648200" y="1484313"/>
            <a:ext cx="4038600" cy="5373687"/>
          </a:xfrm>
        </p:spPr>
        <p:txBody>
          <a:bodyPr/>
          <a:lstStyle/>
          <a:p>
            <a:pPr>
              <a:lnSpc>
                <a:spcPct val="80000"/>
              </a:lnSpc>
            </a:pPr>
            <a:r>
              <a:rPr lang="ru-RU">
                <a:solidFill>
                  <a:srgbClr val="000000"/>
                </a:solidFill>
                <a:effectLst>
                  <a:outerShdw blurRad="38100" dist="38100" dir="2700000" algn="tl">
                    <a:srgbClr val="FFFFFF"/>
                  </a:outerShdw>
                </a:effectLst>
              </a:rPr>
              <a:t>Смазывай участок клеем и накладывай шарики.</a:t>
            </a:r>
          </a:p>
          <a:p>
            <a:pPr>
              <a:lnSpc>
                <a:spcPct val="80000"/>
              </a:lnSpc>
            </a:pPr>
            <a:r>
              <a:rPr lang="ru-RU">
                <a:solidFill>
                  <a:srgbClr val="000000"/>
                </a:solidFill>
                <a:effectLst>
                  <a:outerShdw blurRad="38100" dist="38100" dir="2700000" algn="tl">
                    <a:srgbClr val="FFFFFF"/>
                  </a:outerShdw>
                </a:effectLst>
              </a:rPr>
              <a:t>Ушко покрой шариками и приклей отдельно, смазав клеем только его верхнюю внутреннюю часть.</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ctrTitle"/>
          </p:nvPr>
        </p:nvSpPr>
        <p:spPr/>
        <p:txBody>
          <a:bodyPr/>
          <a:lstStyle/>
          <a:p>
            <a:endParaRPr lang="ru-RU"/>
          </a:p>
        </p:txBody>
      </p:sp>
      <p:sp>
        <p:nvSpPr>
          <p:cNvPr id="33795" name="Rectangle 3"/>
          <p:cNvSpPr>
            <a:spLocks noGrp="1" noChangeArrowheads="1"/>
          </p:cNvSpPr>
          <p:nvPr>
            <p:ph type="subTitle" idx="1"/>
          </p:nvPr>
        </p:nvSpPr>
        <p:spPr/>
        <p:txBody>
          <a:bodyPr/>
          <a:lstStyle/>
          <a:p>
            <a:endParaRPr lang="ru-RU"/>
          </a:p>
        </p:txBody>
      </p:sp>
      <p:pic>
        <p:nvPicPr>
          <p:cNvPr id="33796" name="Picture 4" descr="собачка (ватные шарики)"/>
          <p:cNvPicPr>
            <a:picLocks noChangeAspect="1" noChangeArrowheads="1"/>
          </p:cNvPicPr>
          <p:nvPr/>
        </p:nvPicPr>
        <p:blipFill>
          <a:blip r:embed="rId2"/>
          <a:srcRect/>
          <a:stretch>
            <a:fillRect/>
          </a:stretch>
        </p:blipFill>
        <p:spPr bwMode="auto">
          <a:xfrm>
            <a:off x="1331913" y="855663"/>
            <a:ext cx="6264275" cy="4975225"/>
          </a:xfrm>
          <a:prstGeom prst="rect">
            <a:avLst/>
          </a:prstGeom>
          <a:noFill/>
        </p:spPr>
      </p:pic>
    </p:spTree>
  </p:cSld>
  <p:clrMapOvr>
    <a:masterClrMapping/>
  </p:clrMapOvr>
</p:sld>
</file>

<file path=ppt/theme/theme1.xml><?xml version="1.0" encoding="utf-8"?>
<a:theme xmlns:a="http://schemas.openxmlformats.org/drawingml/2006/main" name="Текстура">
  <a:themeElements>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Текстура">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Textured</Template>
  <TotalTime>13</TotalTime>
  <Words>223</Words>
  <Application>Microsoft Office PowerPoint</Application>
  <PresentationFormat>Экран (4:3)</PresentationFormat>
  <Paragraphs>19</Paragraphs>
  <Slides>6</Slides>
  <Notes>0</Notes>
  <HiddenSlides>0</HiddenSlides>
  <MMClips>0</MMClips>
  <ScaleCrop>false</ScaleCrop>
  <HeadingPairs>
    <vt:vector size="6" baseType="variant">
      <vt:variant>
        <vt:lpstr>Использованные шрифты</vt:lpstr>
      </vt:variant>
      <vt:variant>
        <vt:i4>3</vt:i4>
      </vt:variant>
      <vt:variant>
        <vt:lpstr>Шаблон оформления</vt:lpstr>
      </vt:variant>
      <vt:variant>
        <vt:i4>1</vt:i4>
      </vt:variant>
      <vt:variant>
        <vt:lpstr>Заголовки слайдов</vt:lpstr>
      </vt:variant>
      <vt:variant>
        <vt:i4>6</vt:i4>
      </vt:variant>
    </vt:vector>
  </HeadingPairs>
  <TitlesOfParts>
    <vt:vector size="10" baseType="lpstr">
      <vt:lpstr>Arial</vt:lpstr>
      <vt:lpstr>Tahoma</vt:lpstr>
      <vt:lpstr>Wingdings</vt:lpstr>
      <vt:lpstr>Текстура</vt:lpstr>
      <vt:lpstr>Пудель</vt:lpstr>
      <vt:lpstr>Слайд 2</vt:lpstr>
      <vt:lpstr>ШАГ 1</vt:lpstr>
      <vt:lpstr>ШАГ 2</vt:lpstr>
      <vt:lpstr>ШАГ 3</vt:lpstr>
      <vt:lpstr>Слайд 6</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Пудель</dc:title>
  <dc:creator>Домашний</dc:creator>
  <cp:lastModifiedBy>Домашний</cp:lastModifiedBy>
  <cp:revision>2</cp:revision>
  <dcterms:created xsi:type="dcterms:W3CDTF">2010-10-12T05:01:53Z</dcterms:created>
  <dcterms:modified xsi:type="dcterms:W3CDTF">2010-10-12T05:14:54Z</dcterms:modified>
</cp:coreProperties>
</file>