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технологии</a:t>
            </a:r>
            <a:br>
              <a:rPr lang="ru-RU" dirty="0" smtClean="0"/>
            </a:br>
            <a:r>
              <a:rPr lang="ru-RU" dirty="0" smtClean="0"/>
              <a:t>3 </a:t>
            </a:r>
            <a:r>
              <a:rPr lang="ru-RU" dirty="0" smtClean="0"/>
              <a:t>класс</a:t>
            </a:r>
            <a:br>
              <a:rPr lang="ru-RU" dirty="0" smtClean="0"/>
            </a:br>
            <a:r>
              <a:rPr lang="ru-RU" dirty="0" smtClean="0"/>
              <a:t>Тема «Человек и вода»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                                          ГБОУ лицей № 389 «ЦЭО»</a:t>
            </a:r>
            <a:endParaRPr lang="ru-RU" dirty="0" smtClean="0"/>
          </a:p>
          <a:p>
            <a:r>
              <a:rPr lang="ru-RU" dirty="0" smtClean="0"/>
              <a:t>                                                      Составила </a:t>
            </a:r>
            <a:r>
              <a:rPr lang="ru-RU" dirty="0" smtClean="0"/>
              <a:t>учитель нач. классов</a:t>
            </a:r>
          </a:p>
          <a:p>
            <a:r>
              <a:rPr lang="ru-RU" dirty="0" smtClean="0"/>
              <a:t>                                                 Зайцева </a:t>
            </a:r>
            <a:r>
              <a:rPr lang="ru-RU" dirty="0" smtClean="0"/>
              <a:t>Инга </a:t>
            </a:r>
            <a:r>
              <a:rPr lang="ru-RU" dirty="0" smtClean="0"/>
              <a:t>Владимировна</a:t>
            </a:r>
          </a:p>
          <a:p>
            <a:r>
              <a:rPr lang="ru-RU" dirty="0" smtClean="0"/>
              <a:t>                                             Программа «Перспектива»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690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690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0045"/>
            <a:ext cx="8424936" cy="61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7350"/>
            <a:ext cx="81280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Океанариум и аквариум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276872"/>
            <a:ext cx="3822192" cy="639762"/>
          </a:xfrm>
        </p:spPr>
        <p:txBody>
          <a:bodyPr/>
          <a:lstStyle/>
          <a:p>
            <a:r>
              <a:rPr lang="ru-RU" dirty="0" smtClean="0"/>
              <a:t>Океанариум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4215104" cy="30963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2348880"/>
            <a:ext cx="3822192" cy="639762"/>
          </a:xfrm>
        </p:spPr>
        <p:txBody>
          <a:bodyPr/>
          <a:lstStyle/>
          <a:p>
            <a:r>
              <a:rPr lang="ru-RU" dirty="0" smtClean="0"/>
              <a:t>Аквариум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4176464" cy="3060964"/>
          </a:xfrm>
        </p:spPr>
      </p:pic>
    </p:spTree>
    <p:extLst>
      <p:ext uri="{BB962C8B-B14F-4D97-AF65-F5344CB8AC3E}">
        <p14:creationId xmlns:p14="http://schemas.microsoft.com/office/powerpoint/2010/main" val="21897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Океанариум – это бассейн с морской водой, предназначенный для содержания морских животных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464496" cy="43924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72815"/>
            <a:ext cx="4041775" cy="40205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Океанариумы бывают разными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небольших океанариумах содержат мелких рыб, а для наблюдения за их обитателями одну из боковых стенок бассейна делают прозрачной.</a:t>
            </a:r>
          </a:p>
          <a:p>
            <a:r>
              <a:rPr lang="ru-RU" dirty="0" smtClean="0"/>
              <a:t> В большие океанариумы помещают крупных рыб, черепах и других водяных жителей.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4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456384"/>
          </a:xfrm>
        </p:spPr>
        <p:txBody>
          <a:bodyPr>
            <a:normAutofit/>
          </a:bodyPr>
          <a:lstStyle/>
          <a:p>
            <a:r>
              <a:rPr lang="ru-RU" dirty="0" smtClean="0"/>
              <a:t>Чаще всего под аквариумом понимается домашний (комнатный) аквариум для содержания аквариумных рыбок в домашних условиях.</a:t>
            </a:r>
          </a:p>
          <a:p>
            <a:r>
              <a:rPr lang="ru-RU" dirty="0" smtClean="0"/>
              <a:t>- А кто такой ихтиолог?</a:t>
            </a:r>
          </a:p>
          <a:p>
            <a:r>
              <a:rPr lang="ru-RU" dirty="0" smtClean="0"/>
              <a:t>Ихтиолог – специалист, изучающий рыб.</a:t>
            </a:r>
          </a:p>
          <a:p>
            <a:r>
              <a:rPr lang="ru-RU" dirty="0" smtClean="0"/>
              <a:t>- Предлагаю изготовить мягкие игрушки (осьминога или рыбку), которые станут жителями нашего океанариума.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Аквариум – прозрачная ёмкость для постоянного содержания водных организмов.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1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690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Раньше города старались строить у воды, поэтому через многие современные города протекают реки. Берега рек соединяют мосты. Мост – наша следующая остановка.</a:t>
            </a:r>
          </a:p>
          <a:p>
            <a:r>
              <a:rPr lang="ru-RU" dirty="0" smtClean="0"/>
              <a:t>Также рядом со многими большими городами строят ГЭС. Без их энергии трудно представить обеспечение электроэнергией большие современные города.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Укрощение воды человеком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1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196850"/>
            <a:ext cx="86233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7048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9288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3690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Фонтан – сооружение, которое служит основанием для бьющих вверх или стекающих вниз струй воды. Фонтаны в зависимости от расположения могут быть интерьерными и уличными. Наш город украшают пруды, декоративные водоёмы и фонтаны.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Последний блок нашей работы – фонтан.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Фонтаны Петергофа.</a:t>
            </a:r>
            <a:br>
              <a:rPr lang="ru-RU" dirty="0" smtClean="0"/>
            </a:br>
            <a:r>
              <a:rPr lang="ru-RU" dirty="0" smtClean="0"/>
              <a:t>Обновлённый «Самсон»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7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фонтанов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3784" y="1988840"/>
            <a:ext cx="3822192" cy="3447288"/>
          </a:xfrm>
        </p:spPr>
        <p:txBody>
          <a:bodyPr/>
          <a:lstStyle/>
          <a:p>
            <a:r>
              <a:rPr lang="ru-RU" dirty="0" smtClean="0"/>
              <a:t>Уличный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70251" y="2132856"/>
            <a:ext cx="3822192" cy="3417560"/>
          </a:xfrm>
        </p:spPr>
        <p:txBody>
          <a:bodyPr/>
          <a:lstStyle/>
          <a:p>
            <a:r>
              <a:rPr lang="ru-RU" dirty="0" smtClean="0"/>
              <a:t>Интерьерный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9" y="2636912"/>
            <a:ext cx="3960440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410445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2382"/>
            <a:ext cx="8136904" cy="6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Рефлексия</a:t>
            </a:r>
            <a:br>
              <a:rPr lang="ru-RU" dirty="0" smtClean="0"/>
            </a:br>
            <a:r>
              <a:rPr lang="ru-RU" dirty="0" smtClean="0"/>
              <a:t>Составление и написание фраз - конструктов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Для того, чтобы сохранить живое на Земле, человеку надо…, потому что…</a:t>
            </a:r>
          </a:p>
          <a:p>
            <a:r>
              <a:rPr lang="ru-RU" dirty="0" smtClean="0"/>
              <a:t>(бережно относиться к водным богатствам, потому что вода – источник жизни).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Главная обязанность человека на Земле – …, потому что…</a:t>
            </a:r>
          </a:p>
          <a:p>
            <a:r>
              <a:rPr lang="ru-RU" dirty="0" smtClean="0"/>
              <a:t>(охранять окружающую среду: воду, воздух, землю, потому что без них жизнь на Земле невозможна).</a:t>
            </a:r>
          </a:p>
        </p:txBody>
      </p:sp>
    </p:spTree>
    <p:extLst>
      <p:ext uri="{BB962C8B-B14F-4D97-AF65-F5344CB8AC3E}">
        <p14:creationId xmlns:p14="http://schemas.microsoft.com/office/powerpoint/2010/main" val="22694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653136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Задания для самоанализа</a:t>
            </a:r>
            <a:br>
              <a:rPr lang="ru-RU" dirty="0" smtClean="0"/>
            </a:br>
            <a:r>
              <a:rPr lang="ru-RU" dirty="0" smtClean="0"/>
              <a:t>Закончите предложения: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tx2"/>
                </a:solidFill>
              </a:rPr>
              <a:t>Мне важно знать о значении воды в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жизни человека, потому что...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Для меня важно уметь бережно использовать воду, потому что…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Самооценка деятельности групп: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                      </a:t>
            </a:r>
            <a:r>
              <a:rPr lang="en-US" dirty="0" smtClean="0"/>
              <a:t>V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«Мы справились с заданием на «отлично»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!</a:t>
            </a:r>
          </a:p>
          <a:p>
            <a:pPr marL="0" indent="0">
              <a:buNone/>
            </a:pPr>
            <a:r>
              <a:rPr lang="ru-RU" dirty="0" smtClean="0"/>
              <a:t>«В нашей группе не все могли справиться с заданием так, как хотелось. Нам надо ещё поучиться…»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+</a:t>
            </a:r>
          </a:p>
          <a:p>
            <a:pPr marL="0" indent="0">
              <a:buNone/>
            </a:pPr>
            <a:r>
              <a:rPr lang="ru-RU" dirty="0" smtClean="0"/>
              <a:t>«Мы справились с заданием хорошо, но нам помогали…»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9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Самооценка собственной деятельности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Довольны ли вы своей работой на уроке?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Если очень довольны, поднимите две руки.</a:t>
            </a:r>
          </a:p>
          <a:p>
            <a:r>
              <a:rPr lang="ru-RU" dirty="0" smtClean="0"/>
              <a:t>Если вы довольны, поднимите две руки и сложите их вместе в рукопожатие.</a:t>
            </a:r>
          </a:p>
          <a:p>
            <a:r>
              <a:rPr lang="ru-RU" dirty="0" smtClean="0"/>
              <a:t>Если не очень довольны, то поднимите одну руку.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r="1232"/>
          <a:stretch>
            <a:fillRect/>
          </a:stretch>
        </p:blipFill>
        <p:spPr>
          <a:xfrm>
            <a:off x="107504" y="1340768"/>
            <a:ext cx="4893618" cy="3725388"/>
          </a:xfrm>
        </p:spPr>
      </p:pic>
    </p:spTree>
    <p:extLst>
      <p:ext uri="{BB962C8B-B14F-4D97-AF65-F5344CB8AC3E}">
        <p14:creationId xmlns:p14="http://schemas.microsoft.com/office/powerpoint/2010/main" val="6135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групповой работы учащихся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Блок А Мост – группа № 1</a:t>
            </a:r>
          </a:p>
          <a:p>
            <a:r>
              <a:rPr lang="ru-RU" dirty="0" smtClean="0"/>
              <a:t>Блок Б Яхта – группа № 2</a:t>
            </a:r>
          </a:p>
          <a:p>
            <a:r>
              <a:rPr lang="ru-RU" dirty="0" smtClean="0"/>
              <a:t>Блок В Океанариум – группа № 3</a:t>
            </a:r>
          </a:p>
          <a:p>
            <a:r>
              <a:rPr lang="ru-RU" dirty="0" smtClean="0"/>
              <a:t>Блок Г Фонтан – группа № 4</a:t>
            </a:r>
          </a:p>
          <a:p>
            <a:r>
              <a:rPr lang="ru-RU" sz="3600" dirty="0" smtClean="0"/>
              <a:t>    Молодцы !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39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2" y="114094"/>
            <a:ext cx="8179162" cy="649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62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08912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587"/>
            <a:ext cx="864096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Река в нашем городе судоходная. У пристани можно увидеть корабли, моторные лодки, яхты и баржи. Давайте выйдем на остановке у пристани. </a:t>
            </a:r>
          </a:p>
          <a:p>
            <a:r>
              <a:rPr lang="ru-RU" dirty="0" smtClean="0"/>
              <a:t>Предлагаю сконструировать новые транспортные средства. Мы сделаем красивую яхту.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Водный транспорт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3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225</TotalTime>
  <Words>453</Words>
  <Application>Microsoft Office PowerPoint</Application>
  <PresentationFormat>Экран (4:3)</PresentationFormat>
  <Paragraphs>52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Урок технологии 3 класс Тема «Человек и вода»</vt:lpstr>
      <vt:lpstr>Укрощение воды человеком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Водный 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Океанариум и аквариум</vt:lpstr>
      <vt:lpstr>Океанариум – это бассейн с морской водой, предназначенный для содержания морских животных</vt:lpstr>
      <vt:lpstr>Аквариум – прозрачная ёмкость для постоянного содержания водных организмов.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Фонтан – сооружение, которое служит основанием для бьющих вверх или стекающих вниз струй воды. Фонтаны в зависимости от расположения могут быть интерьерными и уличными. Наш город украшают пруды, декоративные водоёмы и фонтаны. Последний блок нашей работы – фонтан.</vt:lpstr>
      <vt:lpstr>Презентация PowerPoint</vt:lpstr>
      <vt:lpstr>Фонтаны Петергофа. Обновлённый «Самсон»</vt:lpstr>
      <vt:lpstr>Виды фонтанов</vt:lpstr>
      <vt:lpstr>Рефлексия Составление и написание фраз - конструктов</vt:lpstr>
      <vt:lpstr>Задания для самоанализа Закончите предложения:  Мне важно знать о значении воды в жизни человека, потому что... Для меня важно уметь бережно использовать воду, потому что…</vt:lpstr>
      <vt:lpstr>Самооценка деятельности групп:</vt:lpstr>
      <vt:lpstr>Самооценка собственной деятельности  Довольны ли вы своей работой на уроке?</vt:lpstr>
      <vt:lpstr>Результат групповой работы учащихся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</dc:title>
  <dc:creator>Папа</dc:creator>
  <cp:lastModifiedBy>Папа</cp:lastModifiedBy>
  <cp:revision>26</cp:revision>
  <dcterms:created xsi:type="dcterms:W3CDTF">2013-05-03T10:38:55Z</dcterms:created>
  <dcterms:modified xsi:type="dcterms:W3CDTF">2013-06-02T07:21:15Z</dcterms:modified>
</cp:coreProperties>
</file>