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4F3B59-E184-4F9F-B24C-8580938B5F1A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DDB0BD4-0DE0-400C-8A43-7374B4F2B40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928693"/>
          </a:xfrm>
        </p:spPr>
        <p:txBody>
          <a:bodyPr>
            <a:normAutofit/>
          </a:bodyPr>
          <a:lstStyle/>
          <a:p>
            <a:r>
              <a:rPr lang="ru-RU" dirty="0" smtClean="0"/>
              <a:t>Как трудно быть мамой.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803329\Desktop\poteshki-samoe-interesnoe-v-blogah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429684" cy="56436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828554" y="5013176"/>
            <a:ext cx="34515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Подготовила и провела : </a:t>
            </a:r>
          </a:p>
          <a:p>
            <a:r>
              <a:rPr lang="ru-RU" b="1" dirty="0">
                <a:solidFill>
                  <a:schemeClr val="bg1"/>
                </a:solidFill>
              </a:rPr>
              <a:t>учитель начальных классов</a:t>
            </a:r>
          </a:p>
          <a:p>
            <a:r>
              <a:rPr lang="ru-RU" b="1" dirty="0">
                <a:solidFill>
                  <a:schemeClr val="bg1"/>
                </a:solidFill>
              </a:rPr>
              <a:t> МБОУ СОШ № 3 г. Усмань</a:t>
            </a:r>
          </a:p>
          <a:p>
            <a:r>
              <a:rPr lang="ru-RU" b="1" dirty="0">
                <a:solidFill>
                  <a:schemeClr val="bg1"/>
                </a:solidFill>
              </a:rPr>
              <a:t>Ломакина Л.М.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Нет ничего святее и бескорыстнее любви матери. (В.Г. Белинский)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Это великое предназначение женщины- быть матерью, хранительницей домашнего очага. (В.И. Белов.)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Любовь к Родине начинается с любви к матери. А  человек начинается с его отношения к матери. И все лучшее ,что в человеке, достается  ему от матери.  (Ю.Я.Яковлев)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Мать - самое уважаемое, что не есть в жизни ,самое родное - вся состоит  из жалости…(В.М.Шукшин)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Горжусь… что имел подобную мать, ни о чем и ни о ком у меня мысль так не светла, воспоминание так не светло, как о ней. (И.А.Гончаров)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Талант у нас со стороны  отца , а душа со стороны матери.(А.П.Чехов)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803329\Desktop\S8KiblYeQA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135"/>
            <a:ext cx="5715040" cy="6843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-При солнце тепло , а при матери добро.</a:t>
            </a:r>
          </a:p>
          <a:p>
            <a:r>
              <a:rPr lang="ru-RU" sz="1800" dirty="0" smtClean="0"/>
              <a:t>-Мать кормит детей, а земля людей.</a:t>
            </a:r>
          </a:p>
          <a:p>
            <a:r>
              <a:rPr lang="ru-RU" sz="1800" dirty="0" smtClean="0"/>
              <a:t>-Мать праведна – ограда камена.</a:t>
            </a:r>
          </a:p>
          <a:p>
            <a:r>
              <a:rPr lang="ru-RU" sz="1800" dirty="0" smtClean="0"/>
              <a:t>-Без отца – полсироты, а без матери и вся сирота.</a:t>
            </a:r>
          </a:p>
          <a:p>
            <a:r>
              <a:rPr lang="ru-RU" sz="1800" dirty="0" smtClean="0"/>
              <a:t>-Молода жена плачет до росы утренней, сестра – до золота кольца, мать – до веку.</a:t>
            </a:r>
          </a:p>
          <a:p>
            <a:r>
              <a:rPr lang="ru-RU" sz="1800" dirty="0" smtClean="0"/>
              <a:t>-Отца и матери на всю жизнь не хватит.</a:t>
            </a:r>
          </a:p>
          <a:p>
            <a:r>
              <a:rPr lang="ru-RU" sz="1800" dirty="0" smtClean="0"/>
              <a:t>- Птица рада весне, а веста матери.</a:t>
            </a:r>
          </a:p>
          <a:p>
            <a:r>
              <a:rPr lang="ru-RU" sz="1800" dirty="0" smtClean="0"/>
              <a:t>- Ребенок без матери – то стол без скатерти.</a:t>
            </a:r>
          </a:p>
          <a:p>
            <a:r>
              <a:rPr lang="ru-RU" sz="1800" dirty="0" smtClean="0"/>
              <a:t>- Материнская ласка конца не знает.</a:t>
            </a:r>
          </a:p>
          <a:p>
            <a:r>
              <a:rPr lang="ru-RU" sz="1800" dirty="0" smtClean="0"/>
              <a:t>- Родную мать никем не заменишь.</a:t>
            </a:r>
          </a:p>
          <a:p>
            <a:r>
              <a:rPr lang="ru-RU" sz="1800" dirty="0" smtClean="0"/>
              <a:t>- Для матери ребенок – до ста лет </a:t>
            </a:r>
            <a:r>
              <a:rPr lang="ru-RU" sz="1800" dirty="0" err="1" smtClean="0"/>
              <a:t>детёнок</a:t>
            </a:r>
            <a:r>
              <a:rPr lang="ru-RU" sz="1800" dirty="0" smtClean="0"/>
              <a:t>.</a:t>
            </a:r>
          </a:p>
          <a:p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266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Яркая</vt:lpstr>
      <vt:lpstr>Как трудно быть мамой.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трудно быть мамой.</dc:title>
  <dc:creator>803329</dc:creator>
  <cp:lastModifiedBy>Pc</cp:lastModifiedBy>
  <cp:revision>2</cp:revision>
  <dcterms:created xsi:type="dcterms:W3CDTF">2014-02-28T11:15:02Z</dcterms:created>
  <dcterms:modified xsi:type="dcterms:W3CDTF">2014-11-30T11:45:39Z</dcterms:modified>
</cp:coreProperties>
</file>