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3" r:id="rId7"/>
    <p:sldId id="25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A29D-BC7B-4AD4-9A16-F5D96701AE0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B6B0-CD0D-4CE3-B94F-797D1EAA9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4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text=%D0%BF%D0%B0%D1%81%D1%85%D0%B0%20%D0%BA%D0%B0%D1%80%D1%82%D0%B8%D0%BD%D0%BA%D0%B8&amp;noreask=1&amp;pos=15&amp;lr=213&amp;rpt=simage&amp;uinfo=ww-1061-wh-683-fw-836-fh-477-pd-0.949999988079071&amp;img_url=http://www.supertosty.ru/images/cards/paskha_2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2&amp;uinfo=ww-1061-wh-683-fw-836-fh-477-pd-0.949999988079071&amp;p=2&amp;text=%D0%B2%D0%B5%D1%81%D0%BD%D0%B0%20%D0%B2%20%D0%BE%D0%BA%D0%BD%D0%B5%20%D0%BA%D0%B0%D1%80%D1%82%D0%B8%D0%BD%D0%BA%D0%B8&amp;noreask=1&amp;pos=88&amp;rpt=simage&amp;lr=213&amp;img_url=http://s44.radikal.ru/i105/1002/1a/e66853c8ebe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text=%D0%B2%D0%B5%D1%81%D0%BD%D0%B0%20%D0%B2%20%D0%BE%D0%BA%D0%BD%D0%B5%20%D0%BA%D0%B0%D1%80%D1%82%D0%B8%D0%BD%D0%BA%D0%B8&amp;noreask=1&amp;pos=12&amp;lr=213&amp;rpt=simage&amp;uinfo=ww-1061-wh-683-fw-836-fh-477-pd-0.949999988079071&amp;img_url=http://img0.liveinternet.ru/images/attach/c/1/56/327/56327216_1268340028_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3&amp;uinfo=ww-1421-wh-683-fw-1196-fh-477-pd-0.949999988079071&amp;p=3&amp;text=%D0%B2%D0%B5%D1%81%D0%BD%D0%B0%20%D0%BA%D0%B0%D1%80%D1%82%D0%B8%D0%BD%D0%BA%D0%B8&amp;noreask=1&amp;pos=107&amp;rpt=simage&amp;lr=213&amp;img_url=http://romantic-online.com/uploads/images/c/9/f/3/38/thumbs_9d1854857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6&amp;uinfo=ww-1061-wh-683-fw-836-fh-477-pd-0.949999988079071&amp;p=6&amp;text=%D0%B0%D0%BD%D0%B3%D0%B5%D0%BB%D1%8B%20%D0%BD%D0%B0%20%D0%BF%D0%B0%D1%81%D1%85%D1%83&amp;noreask=1&amp;pos=196&amp;_lr=1&amp;rpt=simage&amp;lr=213&amp;family=yes&amp;img_url=http://dreamworlds.ru/uploads/posts/2009-03/1237475907_41176159_1237328430_2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darkclan.ru/dlmedia/holiday/pash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1" y="548680"/>
            <a:ext cx="8272583" cy="54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йнура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48680"/>
            <a:ext cx="609600" cy="609600"/>
          </a:xfrm>
        </p:spPr>
      </p:pic>
      <p:pic>
        <p:nvPicPr>
          <p:cNvPr id="1026" name="Picture 2" descr="http://uroki-photoshop.com/img/868/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28" y="260648"/>
            <a:ext cx="4392488" cy="62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rb7.ru/files/news_img/iash38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769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0.liveinternet.ru/images/attach/c/2/84/194/84194260_1330501930_83511320_c729c240a1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89" y="385642"/>
            <a:ext cx="6770971" cy="5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16.privet.ru/lr/090e5cee70981ed9d5a03021aff3643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1" y="548680"/>
            <a:ext cx="7578217" cy="56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1/49/121/49121470_1237475907_41176159_1237328430_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67432" cy="5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MarinaSeregina</dc:creator>
  <cp:lastModifiedBy>MarinaSeregina</cp:lastModifiedBy>
  <cp:revision>11</cp:revision>
  <dcterms:created xsi:type="dcterms:W3CDTF">2014-03-25T11:42:00Z</dcterms:created>
  <dcterms:modified xsi:type="dcterms:W3CDTF">2014-04-21T13:05:41Z</dcterms:modified>
</cp:coreProperties>
</file>