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7916839-A034-4A99-B835-DBCF6FA9348A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CB1CAAC-3B41-4DDC-BF97-6777FAB38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6839-A034-4A99-B835-DBCF6FA9348A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CAAC-3B41-4DDC-BF97-6777FAB38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6839-A034-4A99-B835-DBCF6FA9348A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CAAC-3B41-4DDC-BF97-6777FAB38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7916839-A034-4A99-B835-DBCF6FA9348A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CAAC-3B41-4DDC-BF97-6777FAB38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7916839-A034-4A99-B835-DBCF6FA9348A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CB1CAAC-3B41-4DDC-BF97-6777FAB389B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7916839-A034-4A99-B835-DBCF6FA9348A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CB1CAAC-3B41-4DDC-BF97-6777FAB38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7916839-A034-4A99-B835-DBCF6FA9348A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CB1CAAC-3B41-4DDC-BF97-6777FAB38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6839-A034-4A99-B835-DBCF6FA9348A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CAAC-3B41-4DDC-BF97-6777FAB38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7916839-A034-4A99-B835-DBCF6FA9348A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CB1CAAC-3B41-4DDC-BF97-6777FAB38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7916839-A034-4A99-B835-DBCF6FA9348A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CB1CAAC-3B41-4DDC-BF97-6777FAB38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7916839-A034-4A99-B835-DBCF6FA9348A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CB1CAAC-3B41-4DDC-BF97-6777FAB38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7916839-A034-4A99-B835-DBCF6FA9348A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CB1CAAC-3B41-4DDC-BF97-6777FAB38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799288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                                                                                Канапе́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i="1" dirty="0" smtClean="0"/>
              <a:t>Крошечные </a:t>
            </a:r>
            <a:r>
              <a:rPr lang="ru-RU" sz="2800" i="1" dirty="0" err="1"/>
              <a:t>бутербродики</a:t>
            </a:r>
            <a:r>
              <a:rPr lang="ru-RU" sz="2800" i="1" dirty="0"/>
              <a:t> из гренок, нарезанных разной формы и съестной основы </a:t>
            </a:r>
            <a:r>
              <a:rPr lang="ru-RU" sz="2800" i="1" dirty="0" smtClean="0"/>
              <a:t>(</a:t>
            </a:r>
            <a:r>
              <a:rPr lang="ru-RU" sz="2800" i="1" dirty="0"/>
              <a:t>рыбы, мяса, </a:t>
            </a:r>
            <a:r>
              <a:rPr lang="ru-RU" sz="2800" i="1" dirty="0" err="1" smtClean="0"/>
              <a:t>сыра,колбасы</a:t>
            </a:r>
            <a:r>
              <a:rPr lang="ru-RU" sz="2800" i="1" dirty="0" smtClean="0"/>
              <a:t>), </a:t>
            </a:r>
            <a:r>
              <a:rPr lang="ru-RU" sz="2800" i="1" dirty="0"/>
              <a:t>насаженные на шпажки, которые можно отправлять в рот целиком, не откусывая по </a:t>
            </a:r>
            <a:r>
              <a:rPr lang="ru-RU" sz="2800" i="1" dirty="0" smtClean="0"/>
              <a:t>кусочку</a:t>
            </a:r>
            <a:r>
              <a:rPr lang="ru-RU" sz="2800" i="1" dirty="0"/>
              <a:t>.</a:t>
            </a:r>
            <a:endParaRPr lang="ru-RU" sz="2800" i="1" dirty="0" smtClean="0"/>
          </a:p>
          <a:p>
            <a:endParaRPr lang="ru-RU" sz="2800" dirty="0"/>
          </a:p>
        </p:txBody>
      </p:sp>
      <p:pic>
        <p:nvPicPr>
          <p:cNvPr id="1026" name="Picture 2" descr="C:\Users\олеся\Desktop\bb454efd5736a75412d5d35f952ef5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365104"/>
            <a:ext cx="2699792" cy="210043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365104"/>
            <a:ext cx="3168352" cy="209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445624" cy="3600400"/>
          </a:xfrm>
        </p:spPr>
        <p:txBody>
          <a:bodyPr>
            <a:normAutofit fontScale="25000" lnSpcReduction="20000"/>
          </a:bodyPr>
          <a:lstStyle/>
          <a:p>
            <a:r>
              <a:rPr lang="ru-RU" sz="14400" u="sng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Необходимые продукты</a:t>
            </a:r>
            <a:r>
              <a:rPr lang="ru-RU" sz="8600" u="sng" dirty="0" smtClean="0"/>
              <a:t>:</a:t>
            </a:r>
          </a:p>
          <a:p>
            <a:r>
              <a:rPr lang="ru-RU" sz="7200" dirty="0" smtClean="0"/>
              <a:t>Хлеб белый</a:t>
            </a:r>
            <a:br>
              <a:rPr lang="ru-RU" sz="7200" dirty="0" smtClean="0"/>
            </a:br>
            <a:r>
              <a:rPr lang="ru-RU" sz="7200" dirty="0" smtClean="0"/>
              <a:t>Сыр</a:t>
            </a:r>
            <a:br>
              <a:rPr lang="ru-RU" sz="7200" dirty="0" smtClean="0"/>
            </a:br>
            <a:r>
              <a:rPr lang="ru-RU" sz="7200" dirty="0" smtClean="0"/>
              <a:t>Колбаса</a:t>
            </a:r>
            <a:br>
              <a:rPr lang="ru-RU" sz="7200" dirty="0" smtClean="0"/>
            </a:br>
            <a:r>
              <a:rPr lang="ru-RU" sz="7200" dirty="0" smtClean="0"/>
              <a:t>Огурцы свежие</a:t>
            </a:r>
            <a:br>
              <a:rPr lang="ru-RU" sz="7200" dirty="0" smtClean="0"/>
            </a:br>
            <a:r>
              <a:rPr lang="ru-RU" sz="7200" dirty="0" smtClean="0"/>
              <a:t>Укроп</a:t>
            </a:r>
          </a:p>
          <a:p>
            <a:r>
              <a:rPr lang="ru-RU" sz="7200" dirty="0" smtClean="0"/>
              <a:t>Маслины</a:t>
            </a:r>
          </a:p>
          <a:p>
            <a:pPr>
              <a:buNone/>
            </a:pPr>
            <a:r>
              <a:rPr lang="ru-RU" dirty="0" smtClean="0"/>
              <a:t>           </a:t>
            </a:r>
            <a:r>
              <a:rPr lang="ru-RU" sz="11100" u="sng" dirty="0" smtClean="0"/>
              <a:t> Приготовление:</a:t>
            </a:r>
          </a:p>
          <a:p>
            <a:r>
              <a:rPr lang="ru-RU" sz="7200" dirty="0" smtClean="0"/>
              <a:t>Нарезать хлеб, сыр и колбасу как    вам   нравится.</a:t>
            </a:r>
            <a:br>
              <a:rPr lang="ru-RU" sz="7200" dirty="0" smtClean="0"/>
            </a:br>
            <a:r>
              <a:rPr lang="ru-RU" sz="7200" dirty="0" smtClean="0"/>
              <a:t>Огурцы - кружочками.</a:t>
            </a:r>
            <a:br>
              <a:rPr lang="ru-RU" sz="7200" dirty="0" smtClean="0"/>
            </a:br>
            <a:r>
              <a:rPr lang="ru-RU" sz="7200" dirty="0" smtClean="0"/>
              <a:t>Укроп порвать для украшения.</a:t>
            </a:r>
          </a:p>
          <a:p>
            <a:r>
              <a:rPr lang="ru-RU" sz="7200" dirty="0" smtClean="0"/>
              <a:t>На шпажку нанизать поочередно  хлеб, колбаса, сыр, огурец, маслины</a:t>
            </a:r>
            <a:br>
              <a:rPr lang="ru-RU" sz="7200" dirty="0" smtClean="0"/>
            </a:br>
            <a:r>
              <a:rPr lang="ru-RU" sz="7200" dirty="0" smtClean="0"/>
              <a:t>Укроп можно  и  между слоями.</a:t>
            </a:r>
          </a:p>
          <a:p>
            <a:r>
              <a:rPr lang="ru-RU" sz="7200" dirty="0" smtClean="0"/>
              <a:t>Канапе с сыром и колбасой готово.</a:t>
            </a:r>
            <a:br>
              <a:rPr lang="ru-RU" sz="7200" dirty="0" smtClean="0"/>
            </a:br>
            <a:r>
              <a:rPr lang="ru-RU" sz="12800" dirty="0" smtClean="0">
                <a:solidFill>
                  <a:srgbClr val="FF0000"/>
                </a:solidFill>
              </a:rPr>
              <a:t>Приятного аппетита</a:t>
            </a:r>
            <a:r>
              <a:rPr lang="ru-RU" sz="14400" dirty="0" smtClean="0">
                <a:solidFill>
                  <a:srgbClr val="FF0000"/>
                </a:solidFill>
              </a:rPr>
              <a:t>!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3" name="Picture 5" descr="C:\Users\олеся\Desktop\канапе\DSC_0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2426" y="4149080"/>
            <a:ext cx="3678046" cy="2436135"/>
          </a:xfrm>
          <a:prstGeom prst="rect">
            <a:avLst/>
          </a:prstGeom>
          <a:noFill/>
        </p:spPr>
      </p:pic>
      <p:pic>
        <p:nvPicPr>
          <p:cNvPr id="2056" name="Picture 8" descr="C:\Users\олеся\Desktop\канапе\DSC_0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97152"/>
            <a:ext cx="2839321" cy="188061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Инструкция в картинках:</a:t>
            </a:r>
            <a:endParaRPr lang="ru-RU" dirty="0"/>
          </a:p>
        </p:txBody>
      </p:sp>
      <p:pic>
        <p:nvPicPr>
          <p:cNvPr id="3074" name="Picture 2" descr="C:\Users\олеся\Desktop\канапе\DSC_0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2065641" cy="1728192"/>
          </a:xfrm>
          <a:prstGeom prst="rect">
            <a:avLst/>
          </a:prstGeom>
          <a:noFill/>
        </p:spPr>
      </p:pic>
      <p:pic>
        <p:nvPicPr>
          <p:cNvPr id="3075" name="Picture 3" descr="C:\Users\олеся\Desktop\канапе\DSC_0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412776"/>
            <a:ext cx="2808312" cy="1800200"/>
          </a:xfrm>
          <a:prstGeom prst="rect">
            <a:avLst/>
          </a:prstGeom>
          <a:noFill/>
        </p:spPr>
      </p:pic>
      <p:pic>
        <p:nvPicPr>
          <p:cNvPr id="3076" name="Picture 4" descr="C:\Users\олеся\Desktop\канапе\DSC_00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412776"/>
            <a:ext cx="2356469" cy="1728192"/>
          </a:xfrm>
          <a:prstGeom prst="rect">
            <a:avLst/>
          </a:prstGeom>
          <a:noFill/>
        </p:spPr>
      </p:pic>
      <p:pic>
        <p:nvPicPr>
          <p:cNvPr id="3077" name="Picture 5" descr="C:\Users\олеся\Desktop\канапе\DSC_00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645024"/>
            <a:ext cx="1944216" cy="2287281"/>
          </a:xfrm>
          <a:prstGeom prst="rect">
            <a:avLst/>
          </a:prstGeom>
          <a:noFill/>
        </p:spPr>
      </p:pic>
      <p:pic>
        <p:nvPicPr>
          <p:cNvPr id="3078" name="Picture 6" descr="C:\Users\олеся\Desktop\канапе\DSC_00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3645024"/>
            <a:ext cx="3096344" cy="2304256"/>
          </a:xfrm>
          <a:prstGeom prst="rect">
            <a:avLst/>
          </a:prstGeom>
          <a:noFill/>
        </p:spPr>
      </p:pic>
      <p:pic>
        <p:nvPicPr>
          <p:cNvPr id="3079" name="Picture 7" descr="C:\Users\олеся\Desktop\канапе\DSC_005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3573016"/>
            <a:ext cx="2868982" cy="23762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81</TotalTime>
  <Words>11</Words>
  <Application>Microsoft Office PowerPoint</Application>
  <PresentationFormat>Экран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Яркая</vt:lpstr>
      <vt:lpstr>Слайд 1</vt:lpstr>
      <vt:lpstr>Слайд 2</vt:lpstr>
      <vt:lpstr>Инструкция в картинках: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олеся</dc:creator>
  <cp:lastModifiedBy>Учитель</cp:lastModifiedBy>
  <cp:revision>10</cp:revision>
  <dcterms:created xsi:type="dcterms:W3CDTF">2012-11-25T21:04:51Z</dcterms:created>
  <dcterms:modified xsi:type="dcterms:W3CDTF">2013-07-23T11:15:52Z</dcterms:modified>
</cp:coreProperties>
</file>