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CC"/>
    <a:srgbClr val="00CC00"/>
    <a:srgbClr val="0000FF"/>
    <a:srgbClr val="E0E9F8"/>
    <a:srgbClr val="F7F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32F3-85C1-4701-B699-4390B810595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E4B-8424-4C9F-B927-5C3AE603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70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32F3-85C1-4701-B699-4390B810595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E4B-8424-4C9F-B927-5C3AE603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4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32F3-85C1-4701-B699-4390B810595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E4B-8424-4C9F-B927-5C3AE60300B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4137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32F3-85C1-4701-B699-4390B810595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E4B-8424-4C9F-B927-5C3AE603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58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32F3-85C1-4701-B699-4390B810595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E4B-8424-4C9F-B927-5C3AE60300B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066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32F3-85C1-4701-B699-4390B810595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E4B-8424-4C9F-B927-5C3AE603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396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32F3-85C1-4701-B699-4390B810595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E4B-8424-4C9F-B927-5C3AE603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795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32F3-85C1-4701-B699-4390B810595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E4B-8424-4C9F-B927-5C3AE603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13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32F3-85C1-4701-B699-4390B810595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E4B-8424-4C9F-B927-5C3AE603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1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32F3-85C1-4701-B699-4390B810595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E4B-8424-4C9F-B927-5C3AE603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7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32F3-85C1-4701-B699-4390B810595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E4B-8424-4C9F-B927-5C3AE603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67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32F3-85C1-4701-B699-4390B810595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E4B-8424-4C9F-B927-5C3AE603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75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32F3-85C1-4701-B699-4390B810595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E4B-8424-4C9F-B927-5C3AE603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80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32F3-85C1-4701-B699-4390B810595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E4B-8424-4C9F-B927-5C3AE603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92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32F3-85C1-4701-B699-4390B810595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E4B-8424-4C9F-B927-5C3AE603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25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32F3-85C1-4701-B699-4390B810595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E4B-8424-4C9F-B927-5C3AE603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5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00CC00"/>
            </a:gs>
            <a:gs pos="9290">
              <a:srgbClr val="00CC00"/>
            </a:gs>
            <a:gs pos="43000">
              <a:srgbClr val="FF33CC"/>
            </a:gs>
            <a:gs pos="87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232F3-85C1-4701-B699-4390B810595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1BDE4B-8424-4C9F-B927-5C3AE6030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49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77" y="1395484"/>
            <a:ext cx="5363570" cy="536357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14900" y="74684"/>
            <a:ext cx="6274925" cy="11126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НОВЫЙ ГОД В ПРОСТОКВАШИНО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14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92" y="218364"/>
            <a:ext cx="5637594" cy="639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46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46" y="485134"/>
            <a:ext cx="8118336" cy="583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816" y="265201"/>
            <a:ext cx="3999347" cy="618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897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89" y="253388"/>
            <a:ext cx="4154080" cy="642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545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652" y="127351"/>
            <a:ext cx="4300228" cy="651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974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4" y="341762"/>
            <a:ext cx="7324170" cy="618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315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841" y="232013"/>
            <a:ext cx="5177602" cy="641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679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72" y="203386"/>
            <a:ext cx="4816372" cy="64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266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496" y="286603"/>
            <a:ext cx="4428040" cy="635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906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47" y="275278"/>
            <a:ext cx="4217156" cy="641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312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</TotalTime>
  <Words>4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Грань</vt:lpstr>
      <vt:lpstr>НОВЫЙ ГОД В ПРОСТОКВАШИНО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LimonovaOA</dc:creator>
  <cp:lastModifiedBy>Ольга LimonovaOA</cp:lastModifiedBy>
  <cp:revision>17</cp:revision>
  <dcterms:created xsi:type="dcterms:W3CDTF">2014-12-06T16:46:51Z</dcterms:created>
  <dcterms:modified xsi:type="dcterms:W3CDTF">2014-12-06T18:29:38Z</dcterms:modified>
</cp:coreProperties>
</file>