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Русская красавица</a:t>
            </a:r>
            <a:endParaRPr lang="ru-RU" b="1" i="1" dirty="0"/>
          </a:p>
        </p:txBody>
      </p:sp>
      <p:pic>
        <p:nvPicPr>
          <p:cNvPr id="1027" name="Picture 3" descr="C:\Documents and Settings\Наташа\Рабочий стол\Мои картинки\Clipart - 4\картинки\Графика\Clipart - 6\Природа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Наташа\Рабочий стол\Мои картинки\Clipart - 4\картинки\Графика\Clipart - 6\Природа\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30823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Я навек за туманы и росы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Полюбил у берёзки стан,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её золочёные косы,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холщовый её сарафан.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                                                                                 С.Есенин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- Лучиной избу освещала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В печи жаром согревала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Всех в лапти обувала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По весне соком угощала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Дёгтем в колёсах тележек скрип унимала.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Своими почками да листочками людей лечит, в бане веничком парит. За это берёзу называют деревом четырёх дел: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-Мир освещать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-Крик утишать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-Чистоту соблюдать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-Больных исцелять. 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6858000"/>
            <a:ext cx="9144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715000" y="3429000"/>
            <a:ext cx="6858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Двойная волна 22"/>
          <p:cNvSpPr/>
          <p:nvPr/>
        </p:nvSpPr>
        <p:spPr>
          <a:xfrm>
            <a:off x="0" y="4357694"/>
            <a:ext cx="9144000" cy="2500306"/>
          </a:xfrm>
          <a:prstGeom prst="doubleWave">
            <a:avLst>
              <a:gd name="adj1" fmla="val 6250"/>
              <a:gd name="adj2" fmla="val 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179621" y="4037017"/>
            <a:ext cx="2499536" cy="142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>
            <a:off x="2071670" y="2500306"/>
            <a:ext cx="1285884" cy="78581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2643174" y="2285992"/>
            <a:ext cx="928694" cy="1928826"/>
          </a:xfrm>
          <a:prstGeom prst="arc">
            <a:avLst>
              <a:gd name="adj1" fmla="val 16200000"/>
              <a:gd name="adj2" fmla="val 24216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9" idx="2"/>
          </p:cNvCxnSpPr>
          <p:nvPr/>
        </p:nvCxnSpPr>
        <p:spPr>
          <a:xfrm rot="5400000" flipH="1" flipV="1">
            <a:off x="2858840" y="2570124"/>
            <a:ext cx="1425787" cy="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072596" y="2571744"/>
            <a:ext cx="142796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16922015">
            <a:off x="3800017" y="2942769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7217526">
            <a:off x="3899658" y="3256724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36" idx="0"/>
          </p:cNvCxnSpPr>
          <p:nvPr/>
        </p:nvCxnSpPr>
        <p:spPr>
          <a:xfrm rot="16200000" flipH="1">
            <a:off x="3071388" y="4428717"/>
            <a:ext cx="1705825" cy="9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357554" y="3929066"/>
            <a:ext cx="7143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flipH="1">
            <a:off x="3786182" y="4071942"/>
            <a:ext cx="142876" cy="71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3429000"/>
            <a:ext cx="142876" cy="8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357554" y="2714620"/>
            <a:ext cx="71438" cy="1333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блако 47"/>
          <p:cNvSpPr/>
          <p:nvPr/>
        </p:nvSpPr>
        <p:spPr>
          <a:xfrm>
            <a:off x="4071934" y="292893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блако 48"/>
          <p:cNvSpPr/>
          <p:nvPr/>
        </p:nvSpPr>
        <p:spPr>
          <a:xfrm>
            <a:off x="4286248" y="278605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блако 49"/>
          <p:cNvSpPr/>
          <p:nvPr/>
        </p:nvSpPr>
        <p:spPr>
          <a:xfrm>
            <a:off x="4224334" y="308133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лако 50"/>
          <p:cNvSpPr/>
          <p:nvPr/>
        </p:nvSpPr>
        <p:spPr>
          <a:xfrm>
            <a:off x="4357686" y="292893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блако 51"/>
          <p:cNvSpPr/>
          <p:nvPr/>
        </p:nvSpPr>
        <p:spPr>
          <a:xfrm>
            <a:off x="4000496" y="2714620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блако 52"/>
          <p:cNvSpPr/>
          <p:nvPr/>
        </p:nvSpPr>
        <p:spPr>
          <a:xfrm>
            <a:off x="2714612" y="221455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блако 53"/>
          <p:cNvSpPr/>
          <p:nvPr/>
        </p:nvSpPr>
        <p:spPr>
          <a:xfrm>
            <a:off x="2928926" y="207167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блако 54"/>
          <p:cNvSpPr/>
          <p:nvPr/>
        </p:nvSpPr>
        <p:spPr>
          <a:xfrm>
            <a:off x="3000364" y="2357430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блако 55"/>
          <p:cNvSpPr/>
          <p:nvPr/>
        </p:nvSpPr>
        <p:spPr>
          <a:xfrm>
            <a:off x="3071802" y="207167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блако 56"/>
          <p:cNvSpPr/>
          <p:nvPr/>
        </p:nvSpPr>
        <p:spPr>
          <a:xfrm>
            <a:off x="2714612" y="2000240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блако 57"/>
          <p:cNvSpPr/>
          <p:nvPr/>
        </p:nvSpPr>
        <p:spPr>
          <a:xfrm>
            <a:off x="2857488" y="185736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блако 58"/>
          <p:cNvSpPr/>
          <p:nvPr/>
        </p:nvSpPr>
        <p:spPr>
          <a:xfrm>
            <a:off x="4376734" y="323373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блако 59"/>
          <p:cNvSpPr/>
          <p:nvPr/>
        </p:nvSpPr>
        <p:spPr>
          <a:xfrm>
            <a:off x="3286116" y="1571612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блако 60"/>
          <p:cNvSpPr/>
          <p:nvPr/>
        </p:nvSpPr>
        <p:spPr>
          <a:xfrm>
            <a:off x="3500430" y="150017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блако 61"/>
          <p:cNvSpPr/>
          <p:nvPr/>
        </p:nvSpPr>
        <p:spPr>
          <a:xfrm>
            <a:off x="3786182" y="1571612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блако 62"/>
          <p:cNvSpPr/>
          <p:nvPr/>
        </p:nvSpPr>
        <p:spPr>
          <a:xfrm>
            <a:off x="3786182" y="185736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блако 63"/>
          <p:cNvSpPr/>
          <p:nvPr/>
        </p:nvSpPr>
        <p:spPr>
          <a:xfrm>
            <a:off x="3428992" y="1785926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блако 64"/>
          <p:cNvSpPr/>
          <p:nvPr/>
        </p:nvSpPr>
        <p:spPr>
          <a:xfrm>
            <a:off x="3500430" y="207167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блако 65"/>
          <p:cNvSpPr/>
          <p:nvPr/>
        </p:nvSpPr>
        <p:spPr>
          <a:xfrm>
            <a:off x="3786182" y="221455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блако 66"/>
          <p:cNvSpPr/>
          <p:nvPr/>
        </p:nvSpPr>
        <p:spPr>
          <a:xfrm>
            <a:off x="3714744" y="1428736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блако 67"/>
          <p:cNvSpPr/>
          <p:nvPr/>
        </p:nvSpPr>
        <p:spPr>
          <a:xfrm>
            <a:off x="3214678" y="171448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блако 68"/>
          <p:cNvSpPr/>
          <p:nvPr/>
        </p:nvSpPr>
        <p:spPr>
          <a:xfrm>
            <a:off x="3428992" y="2071678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блако 69"/>
          <p:cNvSpPr/>
          <p:nvPr/>
        </p:nvSpPr>
        <p:spPr>
          <a:xfrm flipH="1">
            <a:off x="3286116" y="2285992"/>
            <a:ext cx="528638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блако 70"/>
          <p:cNvSpPr/>
          <p:nvPr/>
        </p:nvSpPr>
        <p:spPr>
          <a:xfrm>
            <a:off x="3214678" y="1428736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блако 71"/>
          <p:cNvSpPr/>
          <p:nvPr/>
        </p:nvSpPr>
        <p:spPr>
          <a:xfrm>
            <a:off x="3428992" y="1285860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блако 72"/>
          <p:cNvSpPr/>
          <p:nvPr/>
        </p:nvSpPr>
        <p:spPr>
          <a:xfrm flipH="1">
            <a:off x="3714744" y="1142984"/>
            <a:ext cx="45720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блако 73"/>
          <p:cNvSpPr/>
          <p:nvPr/>
        </p:nvSpPr>
        <p:spPr>
          <a:xfrm>
            <a:off x="4000496" y="1428736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блако 74"/>
          <p:cNvSpPr/>
          <p:nvPr/>
        </p:nvSpPr>
        <p:spPr>
          <a:xfrm>
            <a:off x="4071934" y="1785926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блако 75"/>
          <p:cNvSpPr/>
          <p:nvPr/>
        </p:nvSpPr>
        <p:spPr>
          <a:xfrm>
            <a:off x="4214810" y="1500174"/>
            <a:ext cx="357190" cy="41433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81</Words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Русская красавица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3</cp:revision>
  <dcterms:modified xsi:type="dcterms:W3CDTF">2009-05-18T18:16:09Z</dcterms:modified>
</cp:coreProperties>
</file>