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AD98F-5030-46F2-ABBE-77EC6B985407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11C06-A29C-484C-B0FF-B9883F95BD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AD98F-5030-46F2-ABBE-77EC6B985407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11C06-A29C-484C-B0FF-B9883F95B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AD98F-5030-46F2-ABBE-77EC6B985407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11C06-A29C-484C-B0FF-B9883F95B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AD98F-5030-46F2-ABBE-77EC6B985407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11C06-A29C-484C-B0FF-B9883F95B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AD98F-5030-46F2-ABBE-77EC6B985407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11C06-A29C-484C-B0FF-B9883F95BD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AD98F-5030-46F2-ABBE-77EC6B985407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11C06-A29C-484C-B0FF-B9883F95B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AD98F-5030-46F2-ABBE-77EC6B985407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11C06-A29C-484C-B0FF-B9883F95B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AD98F-5030-46F2-ABBE-77EC6B985407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11C06-A29C-484C-B0FF-B9883F95B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AD98F-5030-46F2-ABBE-77EC6B985407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11C06-A29C-484C-B0FF-B9883F95BD9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AD98F-5030-46F2-ABBE-77EC6B985407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11C06-A29C-484C-B0FF-B9883F95B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AD98F-5030-46F2-ABBE-77EC6B985407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11C06-A29C-484C-B0FF-B9883F95BD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5FAD98F-5030-46F2-ABBE-77EC6B985407}" type="datetimeFigureOut">
              <a:rPr lang="ru-RU" smtClean="0"/>
              <a:t>16.03.2010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F11C06-A29C-484C-B0FF-B9883F95BD9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C000"/>
                </a:solidFill>
                <a:latin typeface="Monotype Corsiva" pitchFamily="66" charset="0"/>
              </a:rPr>
              <a:t>Складываем из прямоугольника.</a:t>
            </a:r>
            <a:endParaRPr lang="ru-RU" sz="4400" b="1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6000" b="1" dirty="0" smtClean="0">
                <a:latin typeface="Monotype Corsiva" pitchFamily="66" charset="0"/>
              </a:rPr>
              <a:t>СТРЕЛОЧКА</a:t>
            </a:r>
            <a:endParaRPr lang="ru-RU" sz="6000" b="1" dirty="0">
              <a:latin typeface="Monotype Corsiva" pitchFamily="66" charset="0"/>
            </a:endParaRPr>
          </a:p>
        </p:txBody>
      </p:sp>
      <p:pic>
        <p:nvPicPr>
          <p:cNvPr id="4" name="Рисунок 3" descr="сканирование00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364" y="2857496"/>
            <a:ext cx="3405443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Возьми прямоугольник, равный двум квадратам.</a:t>
            </a:r>
            <a:endParaRPr lang="ru-RU" dirty="0"/>
          </a:p>
        </p:txBody>
      </p:sp>
      <p:pic>
        <p:nvPicPr>
          <p:cNvPr id="4" name="Содержимое 3" descr="сканирование00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643050"/>
            <a:ext cx="6786610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Выполни базовую форму «водяная </a:t>
            </a:r>
            <a:r>
              <a:rPr lang="ru-RU" dirty="0" err="1" smtClean="0"/>
              <a:t>бомбочка</a:t>
            </a:r>
            <a:r>
              <a:rPr lang="ru-RU" dirty="0" smtClean="0"/>
              <a:t>» на одной из его половин.</a:t>
            </a:r>
            <a:endParaRPr lang="ru-RU" dirty="0"/>
          </a:p>
        </p:txBody>
      </p:sp>
      <p:pic>
        <p:nvPicPr>
          <p:cNvPr id="4" name="Содержимое 3" descr="сканирование003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428868"/>
            <a:ext cx="7215237" cy="4000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3-5. Рассмотри рисунки. Выполни сгибы по рисункам.</a:t>
            </a:r>
            <a:endParaRPr lang="ru-RU" dirty="0"/>
          </a:p>
        </p:txBody>
      </p:sp>
      <p:pic>
        <p:nvPicPr>
          <p:cNvPr id="4" name="Содержимое 3" descr="сканирование00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785926"/>
            <a:ext cx="7500989" cy="4357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642918"/>
            <a:ext cx="7504960" cy="18573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6-7. Поверни верхнюю часть поделки вокруг оси, показанной точками, заправь правую часть в кармашек.</a:t>
            </a:r>
            <a:endParaRPr lang="ru-RU" dirty="0"/>
          </a:p>
        </p:txBody>
      </p:sp>
      <p:pic>
        <p:nvPicPr>
          <p:cNvPr id="4" name="Содержимое 3" descr="сканирование003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857496"/>
            <a:ext cx="7643865" cy="3429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57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Складываем из прямоугольника.</vt:lpstr>
      <vt:lpstr>1. Возьми прямоугольник, равный двум квадратам.</vt:lpstr>
      <vt:lpstr>2. Выполни базовую форму «водяная бомбочка» на одной из его половин.</vt:lpstr>
      <vt:lpstr>3-5. Рассмотри рисунки. Выполни сгибы по рисункам.</vt:lpstr>
      <vt:lpstr>6-7. Поверни верхнюю часть поделки вокруг оси, показанной точками, заправь правую часть в кармашек.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Складываем из прямоугольника.</dc:title>
  <dc:creator>SamLab.ws</dc:creator>
  <cp:lastModifiedBy>SamLab.ws</cp:lastModifiedBy>
  <cp:revision>1</cp:revision>
  <dcterms:created xsi:type="dcterms:W3CDTF">2010-03-16T07:21:09Z</dcterms:created>
  <dcterms:modified xsi:type="dcterms:W3CDTF">2010-03-16T07:30:44Z</dcterms:modified>
</cp:coreProperties>
</file>