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4"/>
                <c:pt idx="0">
                  <c:v>от 4до 8</c:v>
                </c:pt>
                <c:pt idx="1">
                  <c:v>больше 8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13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99776"/>
        <c:axId val="22301312"/>
      </c:barChart>
      <c:catAx>
        <c:axId val="22299776"/>
        <c:scaling>
          <c:orientation val="minMax"/>
        </c:scaling>
        <c:delete val="0"/>
        <c:axPos val="b"/>
        <c:majorTickMark val="out"/>
        <c:minorTickMark val="none"/>
        <c:tickLblPos val="nextTo"/>
        <c:crossAx val="22301312"/>
        <c:crosses val="autoZero"/>
        <c:auto val="1"/>
        <c:lblAlgn val="ctr"/>
        <c:lblOffset val="100"/>
        <c:noMultiLvlLbl val="0"/>
      </c:catAx>
      <c:valAx>
        <c:axId val="22301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2997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5182-92B6-4449-B491-0E995EB64166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1F64-1BF1-4AAB-ADFF-52D6AACB3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5182-92B6-4449-B491-0E995EB64166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1F64-1BF1-4AAB-ADFF-52D6AACB3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5182-92B6-4449-B491-0E995EB64166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1F64-1BF1-4AAB-ADFF-52D6AACB34D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5182-92B6-4449-B491-0E995EB64166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1F64-1BF1-4AAB-ADFF-52D6AACB34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5182-92B6-4449-B491-0E995EB64166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1F64-1BF1-4AAB-ADFF-52D6AACB3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5182-92B6-4449-B491-0E995EB64166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1F64-1BF1-4AAB-ADFF-52D6AACB34D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5182-92B6-4449-B491-0E995EB64166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1F64-1BF1-4AAB-ADFF-52D6AACB3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5182-92B6-4449-B491-0E995EB64166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1F64-1BF1-4AAB-ADFF-52D6AACB3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5182-92B6-4449-B491-0E995EB64166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1F64-1BF1-4AAB-ADFF-52D6AACB34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5182-92B6-4449-B491-0E995EB64166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1F64-1BF1-4AAB-ADFF-52D6AACB34D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5182-92B6-4449-B491-0E995EB64166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1F64-1BF1-4AAB-ADFF-52D6AACB34D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ECD5182-92B6-4449-B491-0E995EB64166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AD91F64-1BF1-4AAB-ADFF-52D6AACB34D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332856"/>
          </a:xfrm>
        </p:spPr>
        <p:txBody>
          <a:bodyPr/>
          <a:lstStyle/>
          <a:p>
            <a:r>
              <a:rPr lang="ru-RU" dirty="0" smtClean="0"/>
              <a:t> Классный час </a:t>
            </a:r>
            <a:r>
              <a:rPr lang="ru-RU" smtClean="0"/>
              <a:t>в </a:t>
            </a:r>
            <a:r>
              <a:rPr lang="ru-RU" smtClean="0"/>
              <a:t>3 «В» </a:t>
            </a:r>
            <a:r>
              <a:rPr lang="ru-RU" dirty="0" smtClean="0"/>
              <a:t>классе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/>
              <a:t>Дорогою добра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1" y="4941168"/>
            <a:ext cx="5256584" cy="144016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Подготовила и провела </a:t>
            </a:r>
            <a:r>
              <a:rPr lang="ru-RU" dirty="0" smtClean="0">
                <a:solidFill>
                  <a:srgbClr val="002060"/>
                </a:solidFill>
              </a:rPr>
              <a:t>: учитель начальных классов МБОУ СОШ № 3 г. Усмань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Ломакина Л.М.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17bbf138aa3cf86a3dcc93d0b975cbf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952">
            <a:off x="-11861" y="191996"/>
            <a:ext cx="236061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8295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3423">
            <a:off x="5916787" y="4111896"/>
            <a:ext cx="2944813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82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C 0.07222 -0.04398 0.14445 -0.08796 0.20313 -0.10949 C 0.26181 -0.13102 0.30747 -0.12708 0.35156 -0.12894 C 0.39566 -0.13079 0.42899 -0.12546 0.46771 -0.12037 C 0.50642 -0.11528 0.55087 -0.11181 0.58386 -0.09884 C 0.61684 -0.08588 0.64549 -0.05718 0.66615 -0.04282 C 0.68681 -0.02847 0.69965 -0.01852 0.70799 -0.01273 " pathEditMode="relative" ptsTypes="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Волшебные сады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5109572" cy="373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084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573685"/>
              </p:ext>
            </p:extLst>
          </p:nvPr>
        </p:nvGraphicFramePr>
        <p:xfrm>
          <a:off x="457200" y="1600200"/>
          <a:ext cx="4546848" cy="45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Добрый ли ты человек?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2420888"/>
            <a:ext cx="3168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 4до 8- </a:t>
            </a:r>
            <a:r>
              <a:rPr lang="ru-RU" dirty="0" smtClean="0"/>
              <a:t>Доброта- вопрос случая. Добры вы далеко не со всеми. Надо стараться  быть добрее со всеми, чтобы люди не обижались.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Больше 8 </a:t>
            </a:r>
            <a:r>
              <a:rPr lang="ru-RU" dirty="0" smtClean="0"/>
              <a:t>– Вы добрый человек, умеете общаться с людьми. Так держать.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748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2420889"/>
            <a:ext cx="4824535" cy="3672408"/>
          </a:xfrm>
        </p:spPr>
        <p:txBody>
          <a:bodyPr/>
          <a:lstStyle/>
          <a:p>
            <a:r>
              <a:rPr lang="ru-RU" dirty="0"/>
              <a:t>•   Делись последним с другом.   </a:t>
            </a:r>
          </a:p>
          <a:p>
            <a:r>
              <a:rPr lang="ru-RU" dirty="0"/>
              <a:t>•   Помогай людям</a:t>
            </a:r>
          </a:p>
          <a:p>
            <a:r>
              <a:rPr lang="ru-RU" dirty="0"/>
              <a:t>•   Защищай слабого</a:t>
            </a:r>
          </a:p>
          <a:p>
            <a:r>
              <a:rPr lang="ru-RU" dirty="0"/>
              <a:t>•   Не завидуй</a:t>
            </a:r>
          </a:p>
          <a:p>
            <a:r>
              <a:rPr lang="ru-RU" dirty="0"/>
              <a:t>•   Прощай ошибки другим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доброты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80928"/>
            <a:ext cx="3665655" cy="372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155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«Цветик-</a:t>
            </a:r>
            <a:r>
              <a:rPr lang="ru-RU" dirty="0" err="1" smtClean="0"/>
              <a:t>семицветик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44" name="Picture 4" descr="http://im3-tub-ru.yandex.net/i?id=272039687-6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68798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21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b="1" dirty="0"/>
              <a:t>Доброта важнее и нужнее всех человеческих </a:t>
            </a:r>
            <a:r>
              <a:rPr lang="ru-RU" sz="4800" b="1" dirty="0" smtClean="0"/>
              <a:t>качеств</a:t>
            </a:r>
            <a:endParaRPr lang="ru-RU" sz="4800" dirty="0"/>
          </a:p>
          <a:p>
            <a:pPr marL="0" indent="0">
              <a:buNone/>
            </a:pPr>
            <a:r>
              <a:rPr lang="ru-RU" sz="4800" dirty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15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14356"/>
            <a:ext cx="8572560" cy="92333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Сделаем мир добрее.</a:t>
            </a:r>
          </a:p>
        </p:txBody>
      </p:sp>
      <p:pic>
        <p:nvPicPr>
          <p:cNvPr id="3" name="Рисунок 2" descr="17bbf138aa3cf86a3dcc93d0b975cbf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83048">
            <a:off x="239713" y="1362075"/>
            <a:ext cx="236061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1714500" y="3071813"/>
            <a:ext cx="61436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Добрым быть совсем, совсем не просто. </a:t>
            </a:r>
            <a:endParaRPr lang="ru-RU" sz="1200" b="1"/>
          </a:p>
          <a:p>
            <a:pPr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Не зависит доброта от роста. </a:t>
            </a:r>
            <a:endParaRPr lang="ru-RU" sz="1200" b="1"/>
          </a:p>
          <a:p>
            <a:pPr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Не зависит доброта от света. </a:t>
            </a:r>
            <a:endParaRPr lang="ru-RU" sz="1200" b="1"/>
          </a:p>
          <a:p>
            <a:pPr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Доброта не пряник, не конфета.</a:t>
            </a:r>
            <a:endParaRPr lang="ru-RU" b="1"/>
          </a:p>
        </p:txBody>
      </p:sp>
      <p:pic>
        <p:nvPicPr>
          <p:cNvPr id="6" name="Рисунок 5" descr="33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56467">
            <a:off x="6457199" y="3648638"/>
            <a:ext cx="2162177" cy="2743879"/>
          </a:xfrm>
          <a:prstGeom prst="ellipse">
            <a:avLst/>
          </a:prstGeom>
        </p:spPr>
      </p:pic>
      <p:pic>
        <p:nvPicPr>
          <p:cNvPr id="7" name="Рисунок 6" descr="33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56467">
            <a:off x="6457200" y="3648638"/>
            <a:ext cx="2162177" cy="274387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7266152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C 0.07222 -0.04398 0.14445 -0.08796 0.20313 -0.10949 C 0.26181 -0.13102 0.30747 -0.12708 0.35156 -0.12894 C 0.39566 -0.13079 0.42899 -0.12546 0.46771 -0.12037 C 0.50642 -0.11528 0.55087 -0.11181 0.58386 -0.09884 C 0.61684 -0.08588 0.64549 -0.05718 0.66615 -0.04282 C 0.68681 -0.02847 0.69965 -0.01852 0.70799 -0.01273 " pathEditMode="relative" ptsTypes="a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В словаре Сергея Ивановича Ожегова слово «доброта» определяется, как «отзывчивость, душевное расположение к  людям, стремление делать добро другим». Доброта - всё положительное, хорошее, полезное. </a:t>
            </a:r>
          </a:p>
        </p:txBody>
      </p:sp>
      <p:pic>
        <p:nvPicPr>
          <p:cNvPr id="4" name="Содержимое 3" descr="motivator-133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3590" r="5769" b="18607"/>
          <a:stretch>
            <a:fillRect/>
          </a:stretch>
        </p:blipFill>
        <p:spPr>
          <a:xfrm>
            <a:off x="611435" y="3917440"/>
            <a:ext cx="3547842" cy="2566524"/>
          </a:xfrm>
          <a:prstGeom prst="rect">
            <a:avLst/>
          </a:prstGeom>
        </p:spPr>
      </p:pic>
      <p:pic>
        <p:nvPicPr>
          <p:cNvPr id="5" name="Picture 2" descr="F:\Пособие мамы\images\p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917440"/>
            <a:ext cx="3816424" cy="248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55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752528"/>
          </a:xfrm>
        </p:spPr>
        <p:txBody>
          <a:bodyPr>
            <a:normAutofit/>
          </a:bodyPr>
          <a:lstStyle/>
          <a:p>
            <a:r>
              <a:rPr lang="ru-RU" b="1" dirty="0"/>
              <a:t>добросердечный </a:t>
            </a:r>
            <a:r>
              <a:rPr lang="ru-RU" dirty="0"/>
              <a:t>- это человек, обладающий добрым сердцем, ласковый</a:t>
            </a:r>
          </a:p>
          <a:p>
            <a:r>
              <a:rPr lang="ru-RU" b="1" dirty="0"/>
              <a:t>добродушный </a:t>
            </a:r>
            <a:r>
              <a:rPr lang="ru-RU" dirty="0"/>
              <a:t>- добрый и мягкий по характеру, незлобный</a:t>
            </a:r>
          </a:p>
          <a:p>
            <a:r>
              <a:rPr lang="ru-RU" b="1" dirty="0"/>
              <a:t>доброжелательный </a:t>
            </a:r>
            <a:r>
              <a:rPr lang="ru-RU" dirty="0"/>
              <a:t>- желающий добра</a:t>
            </a:r>
          </a:p>
          <a:p>
            <a:r>
              <a:rPr lang="ru-RU" b="1" dirty="0"/>
              <a:t>добропорядочный </a:t>
            </a:r>
            <a:r>
              <a:rPr lang="ru-RU" dirty="0"/>
              <a:t>- приличный, достойный одобрения</a:t>
            </a:r>
          </a:p>
          <a:p>
            <a:r>
              <a:rPr lang="ru-RU" b="1" dirty="0"/>
              <a:t>добронравный </a:t>
            </a:r>
            <a:r>
              <a:rPr lang="ru-RU" dirty="0"/>
              <a:t>- отличающийся хорошим поведением, хорошим нравом</a:t>
            </a:r>
          </a:p>
          <a:p>
            <a:r>
              <a:rPr lang="ru-RU" b="1" dirty="0"/>
              <a:t>добросовестный </a:t>
            </a:r>
            <a:r>
              <a:rPr lang="ru-RU" dirty="0"/>
              <a:t>- честно выполняющий свои обязанности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714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Михаил Пришвин писал: «Доброта - это солнце, которое согревает душу человека».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Лев Николаевич Толстой говорил: «Доброта. Вот качество, которое я желаю приобрести больше всех других».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Писатели о доброте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101"/>
            <a:ext cx="11049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12858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61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Игра «Собери пословицы»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962" y="3789040"/>
            <a:ext cx="2239101" cy="202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060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3" y="1916832"/>
            <a:ext cx="6192688" cy="43924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FF0000"/>
                </a:solidFill>
              </a:rPr>
              <a:t>Как вы понимаете смысл </a:t>
            </a:r>
            <a:r>
              <a:rPr lang="ru-RU" sz="3200" dirty="0" smtClean="0">
                <a:solidFill>
                  <a:srgbClr val="FF0000"/>
                </a:solidFill>
              </a:rPr>
              <a:t>пословиц ? </a:t>
            </a:r>
          </a:p>
          <a:p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sz="3200" dirty="0" smtClean="0">
                <a:solidFill>
                  <a:srgbClr val="FF0000"/>
                </a:solidFill>
              </a:rPr>
              <a:t>1 группа </a:t>
            </a:r>
            <a:r>
              <a:rPr lang="ru-RU" dirty="0" smtClean="0"/>
              <a:t>«Без </a:t>
            </a:r>
            <a:r>
              <a:rPr lang="ru-RU" dirty="0"/>
              <a:t>добрых дел нет доброго   </a:t>
            </a:r>
            <a:r>
              <a:rPr lang="ru-RU" dirty="0" smtClean="0"/>
              <a:t> имени»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2800" dirty="0" smtClean="0">
                <a:solidFill>
                  <a:srgbClr val="FF0000"/>
                </a:solidFill>
              </a:rPr>
              <a:t> 2 группа </a:t>
            </a:r>
            <a:r>
              <a:rPr lang="ru-RU" dirty="0" smtClean="0"/>
              <a:t>«Не </a:t>
            </a:r>
            <a:r>
              <a:rPr lang="ru-RU" dirty="0"/>
              <a:t>одежда красит человека,   а его </a:t>
            </a:r>
          </a:p>
          <a:p>
            <a:pPr marL="0" indent="0">
              <a:buNone/>
            </a:pPr>
            <a:r>
              <a:rPr lang="ru-RU" dirty="0"/>
              <a:t>                       добрые дела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2800" dirty="0">
                <a:solidFill>
                  <a:srgbClr val="FF0000"/>
                </a:solidFill>
              </a:rPr>
              <a:t>3 группа: </a:t>
            </a:r>
            <a:r>
              <a:rPr lang="ru-RU" dirty="0" smtClean="0"/>
              <a:t> «</a:t>
            </a:r>
            <a:r>
              <a:rPr lang="ru-RU" dirty="0"/>
              <a:t>Доброе слово лечит, а злое калечит»  </a:t>
            </a:r>
          </a:p>
          <a:p>
            <a:pPr marL="0" indent="0">
              <a:buNone/>
            </a:pPr>
            <a:r>
              <a:rPr lang="ru-RU" dirty="0" smtClean="0"/>
              <a:t>                     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Объяснялки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85184"/>
            <a:ext cx="17716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im5-tub-ru.yandex.net/i?id=331849006-6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676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217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4005063"/>
            <a:ext cx="7408333" cy="2121099"/>
          </a:xfrm>
        </p:spPr>
        <p:txBody>
          <a:bodyPr/>
          <a:lstStyle/>
          <a:p>
            <a:r>
              <a:rPr lang="ru-RU" dirty="0"/>
              <a:t>Русский учёный Павлов сказал: «</a:t>
            </a:r>
            <a:r>
              <a:rPr lang="ru-RU" sz="2800" dirty="0">
                <a:solidFill>
                  <a:srgbClr val="FF0000"/>
                </a:solidFill>
              </a:rPr>
              <a:t>Словом можно убить, словом можно воскресить</a:t>
            </a:r>
            <a:r>
              <a:rPr lang="ru-RU" dirty="0"/>
              <a:t>». Слово имеет очень важное значение в жизни человека.  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слова </a:t>
            </a:r>
            <a:endParaRPr lang="ru-RU" dirty="0"/>
          </a:p>
        </p:txBody>
      </p:sp>
      <p:pic>
        <p:nvPicPr>
          <p:cNvPr id="7170" name="Picture 2" descr="http://im0-tub-ru.yandex.net/i?id=458405429-0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1944216" cy="226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698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Жестокость. Зло.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Ролик закачан в видео на моём сайте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8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96</TotalTime>
  <Words>325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 Классный час в 3 «В» классе   Дорогою добра</vt:lpstr>
      <vt:lpstr>Презентация PowerPoint</vt:lpstr>
      <vt:lpstr>В словаре Сергея Ивановича Ожегова слово «доброта» определяется, как «отзывчивость, душевное расположение к  людям, стремление делать добро другим». Доброта - всё положительное, хорошее, полезное. </vt:lpstr>
      <vt:lpstr>Словарь</vt:lpstr>
      <vt:lpstr>Писатели о доброте</vt:lpstr>
      <vt:lpstr>Работа в группах</vt:lpstr>
      <vt:lpstr>Объяснялки</vt:lpstr>
      <vt:lpstr>Значение слова </vt:lpstr>
      <vt:lpstr>Жестокость. Зло.</vt:lpstr>
      <vt:lpstr>Волшебные сады</vt:lpstr>
      <vt:lpstr>Добрый ли ты человек?</vt:lpstr>
      <vt:lpstr>Правила доброты</vt:lpstr>
      <vt:lpstr>Игра «Цветик-семицветик»</vt:lpstr>
      <vt:lpstr>Вывод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Доброта</dc:title>
  <dc:creator>User</dc:creator>
  <cp:lastModifiedBy>Pc</cp:lastModifiedBy>
  <cp:revision>10</cp:revision>
  <dcterms:created xsi:type="dcterms:W3CDTF">2012-12-02T09:17:12Z</dcterms:created>
  <dcterms:modified xsi:type="dcterms:W3CDTF">2014-11-30T11:29:21Z</dcterms:modified>
</cp:coreProperties>
</file>