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46DBDD-3BCE-488F-9229-C9A21EBFA8D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7A141E-3E55-4BDB-A6A6-71B27A2D406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222375"/>
          </a:xfrm>
        </p:spPr>
        <p:txBody>
          <a:bodyPr/>
          <a:lstStyle/>
          <a:p>
            <a:r>
              <a:rPr lang="ru-RU" b="1" dirty="0">
                <a:effectLst/>
              </a:rPr>
              <a:t>«Путешествие по Липецкой области»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458200" cy="914400"/>
          </a:xfrm>
        </p:spPr>
        <p:txBody>
          <a:bodyPr/>
          <a:lstStyle/>
          <a:p>
            <a:r>
              <a:rPr lang="ru-RU" b="1" dirty="0"/>
              <a:t>Классный час в 3 «В» классе </a:t>
            </a:r>
            <a:br>
              <a:rPr lang="ru-RU" b="1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81324" y="4005064"/>
            <a:ext cx="443134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Подготовила и провела :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МБОУ СОШ № 3 г. Усмань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Ломакина Л.М.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44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7630616" cy="1370583"/>
          </a:xfrm>
        </p:spPr>
        <p:txBody>
          <a:bodyPr>
            <a:noAutofit/>
          </a:bodyPr>
          <a:lstStyle/>
          <a:p>
            <a:pPr algn="ctr"/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целе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3356992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Елец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803329\Desktop\elec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501122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556792"/>
            <a:ext cx="6192688" cy="883568"/>
          </a:xfrm>
        </p:spPr>
        <p:txBody>
          <a:bodyPr>
            <a:noAutofit/>
          </a:bodyPr>
          <a:lstStyle/>
          <a:p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каовнд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3429000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Данков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admsergey.narod.ru/dankovfoto/0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316416" cy="623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3212976"/>
            <a:ext cx="59766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Лебедянь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620688"/>
            <a:ext cx="66957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ябедлнеь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803329\Desktop\47385768_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0"/>
            <a:ext cx="5328592" cy="66586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3140968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Усмань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11760" y="692696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мсаьун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803329\Desktop\kupit-palto-na-rasprodazhe-g-usman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8640"/>
            <a:ext cx="5400600" cy="6449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3645024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Грязи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5696" y="908720"/>
            <a:ext cx="4824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язгир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803329\Desktop\Грязи 2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1" y="116632"/>
            <a:ext cx="5209419" cy="6552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3717032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Липецк</a:t>
            </a:r>
            <a:endParaRPr lang="ru-RU" sz="9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1760" y="620688"/>
            <a:ext cx="391966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ецлкип</a:t>
            </a:r>
            <a:endParaRPr lang="ru-RU" sz="9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803329\Desktop\Липец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-1"/>
            <a:ext cx="5112568" cy="6474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44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«Путешествие по Липецкой области»</vt:lpstr>
      <vt:lpstr>целе</vt:lpstr>
      <vt:lpstr>каовнд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803329</dc:creator>
  <cp:lastModifiedBy>Pc</cp:lastModifiedBy>
  <cp:revision>4</cp:revision>
  <dcterms:created xsi:type="dcterms:W3CDTF">2014-04-07T14:36:06Z</dcterms:created>
  <dcterms:modified xsi:type="dcterms:W3CDTF">2014-11-30T11:38:35Z</dcterms:modified>
</cp:coreProperties>
</file>