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91" r:id="rId3"/>
    <p:sldId id="284" r:id="rId4"/>
    <p:sldId id="259" r:id="rId5"/>
    <p:sldId id="258" r:id="rId6"/>
    <p:sldId id="256" r:id="rId7"/>
    <p:sldId id="260" r:id="rId8"/>
    <p:sldId id="261" r:id="rId9"/>
    <p:sldId id="274" r:id="rId10"/>
    <p:sldId id="262" r:id="rId11"/>
    <p:sldId id="285" r:id="rId12"/>
    <p:sldId id="286" r:id="rId13"/>
    <p:sldId id="263" r:id="rId14"/>
    <p:sldId id="279" r:id="rId15"/>
    <p:sldId id="264" r:id="rId16"/>
    <p:sldId id="265" r:id="rId17"/>
    <p:sldId id="266" r:id="rId18"/>
    <p:sldId id="275" r:id="rId19"/>
    <p:sldId id="267" r:id="rId20"/>
    <p:sldId id="278" r:id="rId21"/>
    <p:sldId id="268" r:id="rId22"/>
    <p:sldId id="269" r:id="rId23"/>
    <p:sldId id="272" r:id="rId24"/>
    <p:sldId id="277" r:id="rId25"/>
    <p:sldId id="270" r:id="rId26"/>
    <p:sldId id="271" r:id="rId27"/>
    <p:sldId id="282" r:id="rId28"/>
    <p:sldId id="280" r:id="rId29"/>
    <p:sldId id="273" r:id="rId30"/>
    <p:sldId id="287" r:id="rId31"/>
    <p:sldId id="288" r:id="rId32"/>
    <p:sldId id="289" r:id="rId33"/>
    <p:sldId id="290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60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Шурышкарскому</a:t>
            </a:r>
            <a:r>
              <a:rPr lang="ru-RU" sz="6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району</a:t>
            </a:r>
            <a:endParaRPr lang="ru-RU" sz="6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11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Экскурсия </a:t>
            </a:r>
            <a:endParaRPr lang="ru-RU" sz="115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:\3 класс\шурышкарский район\овгорт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лекс\Desktop\=овгорт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751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971600" y="260648"/>
            <a:ext cx="6768752" cy="14401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Овгорт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Рисунок 8" descr="89ovgorskoe_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188640"/>
            <a:ext cx="1693540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Игорь\Desktop\олени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:\3 класс\шурышкарский район\азово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Азово</a:t>
            </a:r>
            <a:endParaRPr lang="ru-RU" dirty="0"/>
          </a:p>
        </p:txBody>
      </p:sp>
      <p:pic>
        <p:nvPicPr>
          <p:cNvPr id="23554" name="Picture 2" descr="C:\Users\лекс\Desktop\азово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azovskoe_MO_co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1052736"/>
            <a:ext cx="1857375" cy="23336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31640" y="332656"/>
            <a:ext cx="640871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Азово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:\3 класс\шурышкарский район\горки 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4" name="Рисунок 3" descr="gorkovskoe_selo_co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260648"/>
            <a:ext cx="1857375" cy="23050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79712" y="332656"/>
            <a:ext cx="477883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Горки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:\3 класс\шурышкарский район\горки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357" y="0"/>
            <a:ext cx="918335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Лопхари</a:t>
            </a:r>
            <a:endParaRPr lang="ru-RU" dirty="0"/>
          </a:p>
        </p:txBody>
      </p:sp>
      <p:pic>
        <p:nvPicPr>
          <p:cNvPr id="10242" name="Picture 2" descr="H:\3 класс\шурышкарский район\лопхари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lopaharinskoe_mo_co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404664"/>
            <a:ext cx="1857375" cy="23241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547664" y="404664"/>
            <a:ext cx="518457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Лопхари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C:\Users\лекс\Desktop\лопхари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Питляр</a:t>
            </a:r>
            <a:endParaRPr lang="ru-RU" dirty="0"/>
          </a:p>
        </p:txBody>
      </p:sp>
      <p:pic>
        <p:nvPicPr>
          <p:cNvPr id="11266" name="Picture 2" descr="H:\3 класс\шурышкарский район\питляр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4" name="Рисунок 3" descr="pitljar_selo_co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332656"/>
            <a:ext cx="1857375" cy="23241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07704" y="332656"/>
            <a:ext cx="453650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Питляр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Карта Ямала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сканирование004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94262" y="1447800"/>
            <a:ext cx="4612676" cy="4572000"/>
          </a:xfr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Питляр</a:t>
            </a:r>
            <a:endParaRPr lang="ru-RU" dirty="0"/>
          </a:p>
        </p:txBody>
      </p:sp>
      <p:pic>
        <p:nvPicPr>
          <p:cNvPr id="22530" name="Picture 2" descr="C:\Users\лекс\Desktop\питляр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Шурышкары</a:t>
            </a:r>
            <a:endParaRPr lang="ru-RU" dirty="0"/>
          </a:p>
        </p:txBody>
      </p:sp>
      <p:pic>
        <p:nvPicPr>
          <p:cNvPr id="12290" name="Picture 2" descr="H:\3 класс\шурышкарский район\шурышкары 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4" name="Рисунок 3" descr="shurishkarskoe_mo_co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1628800"/>
            <a:ext cx="1479510" cy="184938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27584" y="332656"/>
            <a:ext cx="756083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Шурышкары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шурышкары</a:t>
            </a:r>
            <a:endParaRPr lang="ru-RU" dirty="0"/>
          </a:p>
        </p:txBody>
      </p:sp>
      <p:pic>
        <p:nvPicPr>
          <p:cNvPr id="13314" name="Picture 2" descr="H:\3 класс\шурышкарский район\с. Шурышкары 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:\3 класс\шурышкарский район\P317022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Река </a:t>
            </a:r>
            <a:r>
              <a:rPr lang="ru-RU" dirty="0" err="1" smtClean="0"/>
              <a:t>Войкар</a:t>
            </a:r>
            <a:endParaRPr lang="ru-RU" dirty="0"/>
          </a:p>
        </p:txBody>
      </p:sp>
      <p:pic>
        <p:nvPicPr>
          <p:cNvPr id="21506" name="Picture 2" descr="C:\Users\лекс\Desktop\восяхоао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43608" y="404664"/>
            <a:ext cx="7200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Река </a:t>
            </a:r>
            <a:r>
              <a:rPr lang="ru-RU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Войкар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Восяхово</a:t>
            </a:r>
            <a:endParaRPr lang="ru-RU" dirty="0"/>
          </a:p>
        </p:txBody>
      </p:sp>
      <p:pic>
        <p:nvPicPr>
          <p:cNvPr id="14338" name="Picture 2" descr="H:\3 класс\шурышкарский район\восяхово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" descr="vosjahovskoe_mo_co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692696"/>
            <a:ext cx="1339449" cy="16760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99592" y="260648"/>
            <a:ext cx="756084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Восяхово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:\3 класс\шурышкарский район\музей живун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18765"/>
            <a:ext cx="4968552" cy="6624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C:\Users\лекс\Desktop\хмужи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332656"/>
            <a:ext cx="792088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Ханты - Мужи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лекс\Desktop\4440754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33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:\3 класс\шурышкарский район\P318042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3357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Игорь\Desktop\Новая папка (2)\muzhi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 descr="g9_shuryshkarsky_rayo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1340768"/>
            <a:ext cx="1688976" cy="214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188640"/>
            <a:ext cx="849694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Шурышкарский</a:t>
            </a:r>
            <a:r>
              <a:rPr lang="ru-RU" sz="66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район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лекс\Desktop\imgpreview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78" y="692696"/>
            <a:ext cx="8723194" cy="56402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лекс\Desktop\0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204" y="260649"/>
            <a:ext cx="8699268" cy="64567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лекс\Desktop\Salekhard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741" y="0"/>
            <a:ext cx="8698747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лекс\Desktop\buruda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132856"/>
            <a:ext cx="1097280" cy="96560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461760" y="3244334"/>
            <a:ext cx="2220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 новых встреч!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:\3 класс\шурышкарский район\шур район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88641"/>
            <a:ext cx="5400600" cy="6650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:\3 класс\шурышкарский район\школа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357" y="0"/>
            <a:ext cx="918335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:\3 класс\шурышкарский район\муж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51720" y="332656"/>
            <a:ext cx="568863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Мужи</a:t>
            </a:r>
            <a:endParaRPr lang="ru-RU" sz="8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C:\Users\120 каб\Desktop\3 класс\Ямал\герб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332656"/>
            <a:ext cx="1849760" cy="2317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:\3 класс\шурышкарский район\старый киеват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652"/>
            <a:ext cx="9144000" cy="68726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99592" y="260648"/>
            <a:ext cx="691276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Новый </a:t>
            </a:r>
            <a:r>
              <a:rPr lang="ru-RU" sz="8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Киеват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:\3 класс\шурышкарский район\р. Сыня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Ямгорт</a:t>
            </a:r>
            <a:endParaRPr lang="ru-RU" dirty="0"/>
          </a:p>
        </p:txBody>
      </p:sp>
      <p:pic>
        <p:nvPicPr>
          <p:cNvPr id="18436" name="Picture 4" descr="C:\Users\лекс\Desktop\ямгорт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467544" y="260648"/>
            <a:ext cx="734481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Ямгорт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311</TotalTime>
  <Words>39</Words>
  <Application>Microsoft Office PowerPoint</Application>
  <PresentationFormat>Экран (4:3)</PresentationFormat>
  <Paragraphs>26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Справедливость</vt:lpstr>
      <vt:lpstr>Экскурсия </vt:lpstr>
      <vt:lpstr>Карта Ямала</vt:lpstr>
      <vt:lpstr>Слайд 3</vt:lpstr>
      <vt:lpstr>Слайд 4</vt:lpstr>
      <vt:lpstr>Слайд 5</vt:lpstr>
      <vt:lpstr>Слайд 6</vt:lpstr>
      <vt:lpstr>Слайд 7</vt:lpstr>
      <vt:lpstr>Слайд 8</vt:lpstr>
      <vt:lpstr>Ямгорт</vt:lpstr>
      <vt:lpstr>Слайд 10</vt:lpstr>
      <vt:lpstr>Слайд 11</vt:lpstr>
      <vt:lpstr>Слайд 12</vt:lpstr>
      <vt:lpstr>Слайд 13</vt:lpstr>
      <vt:lpstr>Азово</vt:lpstr>
      <vt:lpstr>Слайд 15</vt:lpstr>
      <vt:lpstr>Слайд 16</vt:lpstr>
      <vt:lpstr>Лопхари</vt:lpstr>
      <vt:lpstr>Слайд 18</vt:lpstr>
      <vt:lpstr>Питляр</vt:lpstr>
      <vt:lpstr>Питляр</vt:lpstr>
      <vt:lpstr>Шурышкары</vt:lpstr>
      <vt:lpstr>шурышкары</vt:lpstr>
      <vt:lpstr>Слайд 23</vt:lpstr>
      <vt:lpstr>Река Войкар</vt:lpstr>
      <vt:lpstr>Восяхово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лекс</dc:creator>
  <cp:lastModifiedBy>120 каб</cp:lastModifiedBy>
  <cp:revision>59</cp:revision>
  <dcterms:created xsi:type="dcterms:W3CDTF">2014-11-17T12:17:49Z</dcterms:created>
  <dcterms:modified xsi:type="dcterms:W3CDTF">2014-11-24T10:56:41Z</dcterms:modified>
</cp:coreProperties>
</file>