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3" r:id="rId4"/>
    <p:sldId id="266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C102-2772-442D-81EF-F56E966A02C3}" type="datetimeFigureOut">
              <a:rPr lang="ru-RU" smtClean="0"/>
              <a:t>08.10.2042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3CC8-E902-436D-9376-FB02FCC12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43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C102-2772-442D-81EF-F56E966A02C3}" type="datetimeFigureOut">
              <a:rPr lang="ru-RU" smtClean="0"/>
              <a:t>08.10.2042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3CC8-E902-436D-9376-FB02FCC12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63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C102-2772-442D-81EF-F56E966A02C3}" type="datetimeFigureOut">
              <a:rPr lang="ru-RU" smtClean="0"/>
              <a:t>08.10.2042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3CC8-E902-436D-9376-FB02FCC12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60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C102-2772-442D-81EF-F56E966A02C3}" type="datetimeFigureOut">
              <a:rPr lang="ru-RU" smtClean="0"/>
              <a:t>08.10.2042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3CC8-E902-436D-9376-FB02FCC12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86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C102-2772-442D-81EF-F56E966A02C3}" type="datetimeFigureOut">
              <a:rPr lang="ru-RU" smtClean="0"/>
              <a:t>08.10.2042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3CC8-E902-436D-9376-FB02FCC12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07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C102-2772-442D-81EF-F56E966A02C3}" type="datetimeFigureOut">
              <a:rPr lang="ru-RU" smtClean="0"/>
              <a:t>08.10.2042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3CC8-E902-436D-9376-FB02FCC12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43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C102-2772-442D-81EF-F56E966A02C3}" type="datetimeFigureOut">
              <a:rPr lang="ru-RU" smtClean="0"/>
              <a:t>08.10.2042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3CC8-E902-436D-9376-FB02FCC12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5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C102-2772-442D-81EF-F56E966A02C3}" type="datetimeFigureOut">
              <a:rPr lang="ru-RU" smtClean="0"/>
              <a:t>08.10.2042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3CC8-E902-436D-9376-FB02FCC12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69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C102-2772-442D-81EF-F56E966A02C3}" type="datetimeFigureOut">
              <a:rPr lang="ru-RU" smtClean="0"/>
              <a:t>08.10.2042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3CC8-E902-436D-9376-FB02FCC12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C102-2772-442D-81EF-F56E966A02C3}" type="datetimeFigureOut">
              <a:rPr lang="ru-RU" smtClean="0"/>
              <a:t>08.10.2042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3CC8-E902-436D-9376-FB02FCC12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68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C102-2772-442D-81EF-F56E966A02C3}" type="datetimeFigureOut">
              <a:rPr lang="ru-RU" smtClean="0"/>
              <a:t>08.10.2042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3CC8-E902-436D-9376-FB02FCC12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02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5C102-2772-442D-81EF-F56E966A02C3}" type="datetimeFigureOut">
              <a:rPr lang="ru-RU" smtClean="0"/>
              <a:t>08.10.2042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33CC8-E902-436D-9376-FB02FCC12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70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празднику «Мы школьниками стали»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1 сентября\P90105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416824" cy="51125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11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Репка</a:t>
            </a:r>
            <a:endParaRPr lang="ru-RU" dirty="0"/>
          </a:p>
        </p:txBody>
      </p:sp>
      <p:pic>
        <p:nvPicPr>
          <p:cNvPr id="3074" name="Picture 2" descr="C:\Documents and Settings\User\Рабочий стол\1325063273_95c3af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552728" cy="563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0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25" y="2852936"/>
            <a:ext cx="309686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загружен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568788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3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Теремок</a:t>
            </a:r>
            <a:endParaRPr lang="ru-RU" dirty="0"/>
          </a:p>
        </p:txBody>
      </p:sp>
      <p:pic>
        <p:nvPicPr>
          <p:cNvPr id="4098" name="Picture 2" descr="C:\Documents and Settings\User\Рабочий стол\f_50052677023c04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96944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86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Мы теперь ученики. Нам не до гулянья!</a:t>
            </a:r>
            <a:b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 дом задали крючки – первое заданье.</a:t>
            </a:r>
            <a:endParaRPr lang="ru-RU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выпускной\385767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55" y="1340768"/>
            <a:ext cx="47625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выпускной\propisi_9_cifra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3" t="11133" r="19312" b="32601"/>
          <a:stretch/>
        </p:blipFill>
        <p:spPr bwMode="auto">
          <a:xfrm>
            <a:off x="196155" y="4725016"/>
            <a:ext cx="3845600" cy="158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выпускной\76497821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92" y="1988840"/>
            <a:ext cx="4762500" cy="381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7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20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 к празднику «Мы школьниками стали»</vt:lpstr>
      <vt:lpstr>Репка</vt:lpstr>
      <vt:lpstr>Математика</vt:lpstr>
      <vt:lpstr>Теремок</vt:lpstr>
      <vt:lpstr>Мы теперь ученики. Нам не до гулянья! На дом задали крючки – первое заданье.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«Мы школьниками стали»</dc:title>
  <dc:creator>User</dc:creator>
  <cp:lastModifiedBy>User</cp:lastModifiedBy>
  <cp:revision>15</cp:revision>
  <dcterms:created xsi:type="dcterms:W3CDTF">2042-10-07T22:34:30Z</dcterms:created>
  <dcterms:modified xsi:type="dcterms:W3CDTF">2042-10-07T20:41:03Z</dcterms:modified>
</cp:coreProperties>
</file>