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8"/>
  </p:notesMasterIdLst>
  <p:sldIdLst>
    <p:sldId id="258" r:id="rId4"/>
    <p:sldId id="259" r:id="rId5"/>
    <p:sldId id="256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EA9D7-8A4C-4E59-A647-DD8FCA92F404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35CA5-52E4-40E4-8171-E487076C7B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80C0E-BC20-456B-9906-CDE50497A4D4}" type="slidenum">
              <a:rPr lang="ru-RU"/>
              <a:pPr/>
              <a:t>1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0D5EBF-A0C1-45E6-905C-04A535F3BF7F}" type="slidenum">
              <a:rPr lang="ru-RU"/>
              <a:pPr/>
              <a:t>2</a:t>
            </a:fld>
            <a:endParaRPr lang="ru-RU"/>
          </a:p>
        </p:txBody>
      </p:sp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sz="1100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39DD-8884-4368-A757-66C1A51FA7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F880-BCE6-478C-A79F-FB626DC07D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36B7C-6911-42EE-A411-7E4C57A9C6D1}" type="datetimeFigureOut">
              <a:rPr lang="ru-RU" smtClean="0"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05443-F63E-4A09-A0BE-E100EFB239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0" tIns="45706" rIns="91410" bIns="4570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10" tIns="45706" rIns="91410" bIns="4570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l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9008-EE24-42B7-B692-849B3B4D19C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dissolve/>
  </p:transition>
  <p:txStyles>
    <p:titleStyle>
      <a:lvl1pPr algn="ctr" defTabSz="91411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3" indent="-342793" algn="l" defTabSz="91411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defTabSz="91411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46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02" indent="-228529" algn="l" defTabSz="91411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0" indent="-228529" algn="l" defTabSz="91411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18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76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34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91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0" tIns="45706" rIns="91410" bIns="4570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10" tIns="45706" rIns="91410" bIns="4570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10" tIns="45706" rIns="91410" bIns="4570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9DF99008-EE24-42B7-B692-849B3B4D19C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07484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>
    <p:dissolve/>
  </p:transition>
  <p:txStyles>
    <p:titleStyle>
      <a:lvl1pPr algn="ctr" defTabSz="91411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3" indent="-342793" algn="l" defTabSz="91411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9" indent="-285660" algn="l" defTabSz="91411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46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02" indent="-228529" algn="l" defTabSz="91411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0" indent="-228529" algn="l" defTabSz="91411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18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76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34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91" indent="-228529" algn="l" defTabSz="9141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7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31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9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46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04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62" algn="l" defTabSz="9141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2777" y="836711"/>
            <a:ext cx="3823227" cy="1558245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Constantia" pitchFamily="18" charset="0"/>
              </a:rPr>
              <a:t>ЕГЭ-201</a:t>
            </a:r>
            <a:r>
              <a:rPr lang="en-US" sz="4900" b="1" dirty="0" smtClean="0">
                <a:latin typeface="Constantia" pitchFamily="18" charset="0"/>
              </a:rPr>
              <a:t>4</a:t>
            </a:r>
            <a:r>
              <a:rPr lang="ru-RU" sz="6500" b="1" dirty="0" smtClean="0">
                <a:latin typeface="Constantia" pitchFamily="18" charset="0"/>
              </a:rPr>
              <a:t/>
            </a:r>
            <a:br>
              <a:rPr lang="ru-RU" sz="6500" b="1" dirty="0" smtClean="0">
                <a:latin typeface="Constantia" pitchFamily="18" charset="0"/>
              </a:rPr>
            </a:br>
            <a:r>
              <a:rPr lang="ru-RU" sz="6500" b="1" dirty="0" smtClean="0">
                <a:latin typeface="Constantia" pitchFamily="18" charset="0"/>
              </a:rPr>
              <a:t>В</a:t>
            </a:r>
            <a:r>
              <a:rPr lang="en-US" sz="6500" b="1" dirty="0" smtClean="0">
                <a:latin typeface="Constantia" pitchFamily="18" charset="0"/>
              </a:rPr>
              <a:t>9</a:t>
            </a:r>
            <a:endParaRPr lang="ru-RU" sz="6500" b="1" dirty="0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12798" y="5956484"/>
            <a:ext cx="4536000" cy="59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27" tIns="41464" rIns="82927" bIns="41464">
            <a:spAutoFit/>
          </a:bodyPr>
          <a:lstStyle/>
          <a:p>
            <a:pPr algn="r"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>
                <a:solidFill>
                  <a:prstClr val="white"/>
                </a:solidFill>
                <a:latin typeface="Constantia" pitchFamily="18" charset="0"/>
              </a:rPr>
              <a:t>МОАУ «СОШ №23»  </a:t>
            </a:r>
          </a:p>
          <a:p>
            <a:pPr algn="r"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b="1" dirty="0" err="1">
                <a:solidFill>
                  <a:prstClr val="white"/>
                </a:solidFill>
                <a:latin typeface="Constantia" pitchFamily="18" charset="0"/>
              </a:rPr>
              <a:t>Кустова</a:t>
            </a:r>
            <a:r>
              <a:rPr lang="ru-RU" b="1" dirty="0">
                <a:solidFill>
                  <a:prstClr val="white"/>
                </a:solidFill>
                <a:latin typeface="Constantia" pitchFamily="18" charset="0"/>
              </a:rPr>
              <a:t>   Маргарита   Олеговна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072" y="4437112"/>
            <a:ext cx="392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Georgia" pitchFamily="18" charset="0"/>
              </a:rPr>
              <a:t>Первообразная</a:t>
            </a:r>
            <a:endParaRPr lang="ru-RU" sz="32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95169" y="318251"/>
            <a:ext cx="1137576" cy="113769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700" b="1" dirty="0">
                <a:solidFill>
                  <a:prstClr val="black"/>
                </a:solidFill>
                <a:latin typeface="Constantia" pitchFamily="18" charset="0"/>
              </a:rPr>
              <a:t>1</a:t>
            </a:r>
            <a:endParaRPr lang="ru-RU" sz="8700" b="1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28800"/>
            <a:ext cx="1925968" cy="498788"/>
          </a:xfrm>
          <a:prstGeom prst="rect">
            <a:avLst/>
          </a:prstGeom>
        </p:spPr>
        <p:txBody>
          <a:bodyPr wrap="none" lIns="82927" tIns="41464" rIns="82927" bIns="41464">
            <a:spAutoFit/>
          </a:bodyPr>
          <a:lstStyle/>
          <a:p>
            <a:pPr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 dirty="0">
                <a:solidFill>
                  <a:prstClr val="black"/>
                </a:solidFill>
                <a:latin typeface="Arial" charset="0"/>
              </a:rPr>
              <a:t>№ </a:t>
            </a:r>
            <a:r>
              <a:rPr lang="en-US" sz="2900" b="1" dirty="0">
                <a:solidFill>
                  <a:prstClr val="black"/>
                </a:solidFill>
                <a:latin typeface="Arial" charset="0"/>
              </a:rPr>
              <a:t>323077</a:t>
            </a:r>
            <a:endParaRPr lang="ru-RU" sz="2900" b="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000" y="0"/>
            <a:ext cx="1296000" cy="129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5013176"/>
            <a:ext cx="8784029" cy="156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27" tIns="41464" rIns="82927" bIns="4146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2928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рисунке изображён график функции 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=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одной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первообразных некоторой функции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определённой на интервале </a:t>
            </a:r>
            <a:endParaRPr lang="ru-RU" sz="20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82928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(-3; 5)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Пользуясь рисунком, определите количество решений уравнения 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 = 0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отрезке 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[-2; 4]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" name="Рисунок 7" descr="63837b628ec916055a5876de757c3b0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404664"/>
            <a:ext cx="4752528" cy="4825927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45224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рисунке изображён график функции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f(x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Пользуясь рисунком, вычислите 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F(8) – F(2)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F( x)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одна из первообразных функции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0" y="0"/>
            <a:ext cx="1296000" cy="129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вал 5"/>
          <p:cNvSpPr/>
          <p:nvPr/>
        </p:nvSpPr>
        <p:spPr>
          <a:xfrm>
            <a:off x="295169" y="318251"/>
            <a:ext cx="1137576" cy="113769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8700" b="1" dirty="0" smtClean="0">
                <a:solidFill>
                  <a:prstClr val="black"/>
                </a:solidFill>
                <a:latin typeface="Constantia" pitchFamily="18" charset="0"/>
              </a:rPr>
              <a:t>2</a:t>
            </a:r>
            <a:endParaRPr lang="ru-RU" sz="8700" b="1" dirty="0">
              <a:solidFill>
                <a:prstClr val="black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548680"/>
            <a:ext cx="1925968" cy="498788"/>
          </a:xfrm>
          <a:prstGeom prst="rect">
            <a:avLst/>
          </a:prstGeom>
        </p:spPr>
        <p:txBody>
          <a:bodyPr wrap="none" lIns="82927" tIns="41464" rIns="82927" bIns="41464">
            <a:spAutoFit/>
          </a:bodyPr>
          <a:lstStyle/>
          <a:p>
            <a:pPr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 dirty="0">
                <a:solidFill>
                  <a:prstClr val="black"/>
                </a:solidFill>
                <a:latin typeface="Arial" charset="0"/>
              </a:rPr>
              <a:t>№ </a:t>
            </a:r>
            <a:r>
              <a:rPr lang="en-US" sz="2900" b="1" dirty="0" smtClean="0">
                <a:solidFill>
                  <a:prstClr val="black"/>
                </a:solidFill>
                <a:latin typeface="Arial" charset="0"/>
              </a:rPr>
              <a:t>32307</a:t>
            </a:r>
            <a:r>
              <a:rPr lang="ru-RU" sz="2900" b="1" dirty="0" smtClean="0">
                <a:solidFill>
                  <a:prstClr val="black"/>
                </a:solidFill>
                <a:latin typeface="Arial" charset="0"/>
              </a:rPr>
              <a:t>8</a:t>
            </a:r>
            <a:endParaRPr lang="ru-RU" sz="2900" b="1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8" name="Рисунок 7" descr="63837b628ec916055a5876de757c3b0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556792"/>
            <a:ext cx="840447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5169" y="318251"/>
            <a:ext cx="1137576" cy="113769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27" tIns="41464" rIns="82927" bIns="41464" rtlCol="0" anchor="ctr"/>
          <a:lstStyle/>
          <a:p>
            <a:pPr algn="ctr"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8700" b="1" dirty="0" smtClean="0">
                <a:solidFill>
                  <a:prstClr val="black"/>
                </a:solidFill>
                <a:latin typeface="Constantia" pitchFamily="18" charset="0"/>
              </a:rPr>
              <a:t>3</a:t>
            </a:r>
            <a:endParaRPr lang="ru-RU" sz="8700" b="1" dirty="0">
              <a:solidFill>
                <a:prstClr val="black"/>
              </a:solidFill>
              <a:latin typeface="Constantia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000" y="0"/>
            <a:ext cx="1296000" cy="129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979712" y="692696"/>
            <a:ext cx="1925968" cy="498788"/>
          </a:xfrm>
          <a:prstGeom prst="rect">
            <a:avLst/>
          </a:prstGeom>
        </p:spPr>
        <p:txBody>
          <a:bodyPr wrap="none" lIns="82927" tIns="41464" rIns="82927" bIns="41464">
            <a:spAutoFit/>
          </a:bodyPr>
          <a:lstStyle/>
          <a:p>
            <a:pPr defTabSz="40744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900" b="1" dirty="0">
                <a:solidFill>
                  <a:prstClr val="black"/>
                </a:solidFill>
                <a:latin typeface="Arial" charset="0"/>
              </a:rPr>
              <a:t>№ </a:t>
            </a:r>
            <a:r>
              <a:rPr lang="en-US" sz="2900" b="1" dirty="0">
                <a:solidFill>
                  <a:prstClr val="black"/>
                </a:solidFill>
                <a:latin typeface="Arial" charset="0"/>
              </a:rPr>
              <a:t>323080</a:t>
            </a:r>
            <a:endParaRPr lang="ru-RU" sz="29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941168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рисунке изображён график некоторой функции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f(x)</a:t>
            </a: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Функция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 = -x</a:t>
            </a:r>
            <a:r>
              <a:rPr lang="en-US" sz="2000" b="1" i="1" baseline="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27x</a:t>
            </a:r>
            <a:r>
              <a:rPr lang="en-US" sz="2000" b="1" i="1" baseline="30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240x –8 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одна из первообразных функции </a:t>
            </a: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f(x)</a:t>
            </a: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Найдите площадь закрашенной фигуры.</a:t>
            </a:r>
          </a:p>
        </p:txBody>
      </p:sp>
      <p:pic>
        <p:nvPicPr>
          <p:cNvPr id="6" name="Рисунок 5" descr="63837b628ec916055a5876de757c3b0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772815"/>
            <a:ext cx="7704856" cy="28861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140</Words>
  <Application>Microsoft Office PowerPoint</Application>
  <PresentationFormat>Экран (4:3)</PresentationFormat>
  <Paragraphs>16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Тема Office</vt:lpstr>
      <vt:lpstr>1_Тема Office</vt:lpstr>
      <vt:lpstr>2_Тема Office</vt:lpstr>
      <vt:lpstr>ЕГЭ-2014 В9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ЕГЭ-2014 В9</dc:title>
  <dc:creator>Admin</dc:creator>
  <cp:lastModifiedBy>Admin</cp:lastModifiedBy>
  <cp:revision>2</cp:revision>
  <dcterms:created xsi:type="dcterms:W3CDTF">2014-02-07T12:19:58Z</dcterms:created>
  <dcterms:modified xsi:type="dcterms:W3CDTF">2014-02-07T12:54:45Z</dcterms:modified>
</cp:coreProperties>
</file>