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60" r:id="rId3"/>
    <p:sldId id="256" r:id="rId4"/>
    <p:sldId id="262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0602FA-11B9-45A1-AF36-1CC4266CEE1B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16350-4053-4BFF-B907-808AB847F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C1126D-A27C-4337-98FF-7C423EEE35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BFDCF-ECE1-4525-8A5C-FF182ABE20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748EC-4127-453B-9B22-957EC92AC5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D5524-23E0-49B6-9E38-D9B10E219E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BB002-2E8D-4507-94B5-BF4C07047E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1F96B-1DD8-48B5-AB36-4F32A83EAC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56928-E3EB-4D12-979E-870EC0E0A9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FA174-D31F-40BD-83A6-D3789020A6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B4F2F-8F01-44C4-9742-8A01967CB6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E0D0C-2DB8-4FEC-8C0A-87B444FA19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F8814-E6D5-450A-B451-B01507AACF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B496C5-51B5-46EE-9779-190E2A5B2B4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00034" y="1142984"/>
            <a:ext cx="7169180" cy="12239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27687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№ 40.12 (г),  № 40.14 (г), 40.16(г), 40.17 (г), 40.19 (г), 40.27 ( г),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0728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Выбрать способ решения уравнения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907704" y="3212976"/>
          <a:ext cx="5760640" cy="1152128"/>
        </p:xfrm>
        <a:graphic>
          <a:graphicData uri="http://schemas.openxmlformats.org/presentationml/2006/ole">
            <p:oleObj spid="_x0000_s21506" name="Формула" r:id="rId3" imgW="1015920" imgH="20304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051720" y="3356992"/>
          <a:ext cx="5441105" cy="936104"/>
        </p:xfrm>
        <a:graphic>
          <a:graphicData uri="http://schemas.openxmlformats.org/presentationml/2006/ole">
            <p:oleObj spid="_x0000_s21507" name="Формула" r:id="rId4" imgW="1180800" imgH="2030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39552" y="3284984"/>
          <a:ext cx="8160907" cy="1224136"/>
        </p:xfrm>
        <a:graphic>
          <a:graphicData uri="http://schemas.openxmlformats.org/presentationml/2006/ole">
            <p:oleObj spid="_x0000_s21508" name="Формула" r:id="rId5" imgW="1777680" imgH="26640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979712" y="3356992"/>
          <a:ext cx="5040560" cy="1080120"/>
        </p:xfrm>
        <a:graphic>
          <a:graphicData uri="http://schemas.openxmlformats.org/presentationml/2006/ole">
            <p:oleObj spid="_x0000_s21509" name="Формула" r:id="rId6" imgW="1066680" imgH="2286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339752" y="3429000"/>
          <a:ext cx="3672408" cy="1152128"/>
        </p:xfrm>
        <a:graphic>
          <a:graphicData uri="http://schemas.openxmlformats.org/presentationml/2006/ole">
            <p:oleObj spid="_x0000_s21510" name="Формула" r:id="rId7" imgW="647640" imgH="203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051720" y="3068960"/>
          <a:ext cx="5841943" cy="1844824"/>
        </p:xfrm>
        <a:graphic>
          <a:graphicData uri="http://schemas.openxmlformats.org/presentationml/2006/ole">
            <p:oleObj spid="_x0000_s21511" name="Формула" r:id="rId8" imgW="723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600" y="908720"/>
            <a:ext cx="7169180" cy="1223963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Показательные уравнения: основные методы решения</a:t>
            </a:r>
            <a:endParaRPr lang="ru-RU" sz="4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5720" y="5857892"/>
            <a:ext cx="5000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МОАУ </a:t>
            </a:r>
            <a:r>
              <a:rPr lang="ru-RU" b="1" dirty="0">
                <a:latin typeface="Constantia" pitchFamily="18" charset="0"/>
              </a:rPr>
              <a:t>«СОШ №23»  </a:t>
            </a:r>
          </a:p>
          <a:p>
            <a:r>
              <a:rPr lang="ru-RU" b="1" dirty="0" err="1">
                <a:latin typeface="Constantia" pitchFamily="18" charset="0"/>
              </a:rPr>
              <a:t>Кустова</a:t>
            </a:r>
            <a:r>
              <a:rPr lang="ru-RU" b="1" dirty="0">
                <a:latin typeface="Constantia" pitchFamily="18" charset="0"/>
              </a:rPr>
              <a:t>   Маргарита   Олеговна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ubTitle" idx="1"/>
          </p:nvPr>
        </p:nvSpPr>
        <p:spPr>
          <a:xfrm>
            <a:off x="3924300" y="2997200"/>
            <a:ext cx="4897438" cy="720725"/>
          </a:xfrm>
          <a:noFill/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3"/>
                </a:solidFill>
                <a:latin typeface="Constantia" pitchFamily="18" charset="0"/>
              </a:rPr>
              <a:t>Алгебра и начала анализа – 11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3923928" cy="836712"/>
          </a:xfrm>
        </p:spPr>
        <p:txBody>
          <a:bodyPr/>
          <a:lstStyle/>
          <a:p>
            <a:fld id="{2266506E-09D8-4F99-949D-742FD8623806}" type="datetime1">
              <a:rPr lang="ru-RU" sz="4800" b="1" smtClean="0">
                <a:latin typeface="Constantia" pitchFamily="18" charset="0"/>
              </a:rPr>
              <a:pPr/>
              <a:t>09.03.2014</a:t>
            </a:fld>
            <a:endParaRPr lang="ru-RU" sz="48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3" name="WordArt 5"/>
          <p:cNvSpPr>
            <a:spLocks noChangeArrowheads="1" noChangeShapeType="1" noTextEdit="1"/>
          </p:cNvSpPr>
          <p:nvPr/>
        </p:nvSpPr>
        <p:spPr bwMode="auto">
          <a:xfrm>
            <a:off x="0" y="1268760"/>
            <a:ext cx="8351838" cy="3960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   </a:t>
            </a:r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"Что значит решить </a:t>
            </a:r>
          </a:p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задачу? </a:t>
            </a:r>
          </a:p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Это значит </a:t>
            </a:r>
          </a:p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свести ее к уже </a:t>
            </a:r>
          </a:p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решенным"</a:t>
            </a:r>
          </a:p>
        </p:txBody>
      </p:sp>
      <p:sp>
        <p:nvSpPr>
          <p:cNvPr id="191494" name="WordArt 6"/>
          <p:cNvSpPr>
            <a:spLocks noChangeArrowheads="1" noChangeShapeType="1" noTextEdit="1"/>
          </p:cNvSpPr>
          <p:nvPr/>
        </p:nvSpPr>
        <p:spPr bwMode="auto">
          <a:xfrm>
            <a:off x="2915816" y="5949280"/>
            <a:ext cx="47529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С.А. Яновская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2348880"/>
            <a:ext cx="143535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3" grpId="0" animBg="1"/>
      <p:bldP spid="1914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051720" y="3068960"/>
          <a:ext cx="5842000" cy="1844675"/>
        </p:xfrm>
        <a:graphic>
          <a:graphicData uri="http://schemas.openxmlformats.org/presentationml/2006/ole">
            <p:oleObj spid="_x0000_s24578" name="Формула" r:id="rId3" imgW="723600" imgH="228600" progId="Equation.3">
              <p:embed/>
            </p:oleObj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2123728" y="1484784"/>
          <a:ext cx="3671888" cy="1152525"/>
        </p:xfrm>
        <a:graphic>
          <a:graphicData uri="http://schemas.openxmlformats.org/presentationml/2006/ole">
            <p:oleObj spid="_x0000_s24579" name="Формула" r:id="rId4" imgW="647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6"/>
          <p:cNvGraphicFramePr>
            <a:graphicFrameLocks noChangeAspect="1"/>
          </p:cNvGraphicFramePr>
          <p:nvPr/>
        </p:nvGraphicFramePr>
        <p:xfrm>
          <a:off x="755576" y="2636912"/>
          <a:ext cx="6591010" cy="1152128"/>
        </p:xfrm>
        <a:graphic>
          <a:graphicData uri="http://schemas.openxmlformats.org/presentationml/2006/ole">
            <p:oleObj spid="_x0000_s23554" name="Формула" r:id="rId3" imgW="1307880" imgH="228600" progId="Equation.3">
              <p:embed/>
            </p:oleObj>
          </a:graphicData>
        </a:graphic>
      </p:graphicFrame>
      <p:graphicFrame>
        <p:nvGraphicFramePr>
          <p:cNvPr id="23555" name="Object 7"/>
          <p:cNvGraphicFramePr>
            <a:graphicFrameLocks noChangeAspect="1"/>
          </p:cNvGraphicFramePr>
          <p:nvPr/>
        </p:nvGraphicFramePr>
        <p:xfrm>
          <a:off x="827584" y="2564904"/>
          <a:ext cx="5502933" cy="1224136"/>
        </p:xfrm>
        <a:graphic>
          <a:graphicData uri="http://schemas.openxmlformats.org/presentationml/2006/ole">
            <p:oleObj spid="_x0000_s23555" name="Формула" r:id="rId4" imgW="1028520" imgH="228600" progId="Equation.3">
              <p:embed/>
            </p:oleObj>
          </a:graphicData>
        </a:graphic>
      </p:graphicFrame>
      <p:graphicFrame>
        <p:nvGraphicFramePr>
          <p:cNvPr id="23556" name="Object 23"/>
          <p:cNvGraphicFramePr>
            <a:graphicFrameLocks noChangeAspect="1"/>
          </p:cNvGraphicFramePr>
          <p:nvPr/>
        </p:nvGraphicFramePr>
        <p:xfrm>
          <a:off x="899592" y="2276872"/>
          <a:ext cx="6066519" cy="1575426"/>
        </p:xfrm>
        <a:graphic>
          <a:graphicData uri="http://schemas.openxmlformats.org/presentationml/2006/ole">
            <p:oleObj spid="_x0000_s23556" name="Формула" r:id="rId5" imgW="1346040" imgH="393480" progId="Equation.3">
              <p:embed/>
            </p:oleObj>
          </a:graphicData>
        </a:graphic>
      </p:graphicFrame>
      <p:graphicFrame>
        <p:nvGraphicFramePr>
          <p:cNvPr id="195592" name="Object 8"/>
          <p:cNvGraphicFramePr>
            <a:graphicFrameLocks noChangeAspect="1"/>
          </p:cNvGraphicFramePr>
          <p:nvPr/>
        </p:nvGraphicFramePr>
        <p:xfrm>
          <a:off x="971600" y="4437112"/>
          <a:ext cx="6308702" cy="1368152"/>
        </p:xfrm>
        <a:graphic>
          <a:graphicData uri="http://schemas.openxmlformats.org/presentationml/2006/ole">
            <p:oleObj spid="_x0000_s23557" name="Формула" r:id="rId6" imgW="1231560" imgH="241200" progId="Equation.3">
              <p:embed/>
            </p:oleObj>
          </a:graphicData>
        </a:graphic>
      </p:graphicFrame>
      <p:graphicFrame>
        <p:nvGraphicFramePr>
          <p:cNvPr id="23558" name="Object 9"/>
          <p:cNvGraphicFramePr>
            <a:graphicFrameLocks noChangeAspect="1"/>
          </p:cNvGraphicFramePr>
          <p:nvPr/>
        </p:nvGraphicFramePr>
        <p:xfrm>
          <a:off x="899592" y="2780928"/>
          <a:ext cx="6701088" cy="1224136"/>
        </p:xfrm>
        <a:graphic>
          <a:graphicData uri="http://schemas.openxmlformats.org/presentationml/2006/ole">
            <p:oleObj spid="_x0000_s23558" name="Формула" r:id="rId7" imgW="1282680" imgH="241200" progId="Equation.3">
              <p:embed/>
            </p:oleObj>
          </a:graphicData>
        </a:graphic>
      </p:graphicFrame>
      <p:graphicFrame>
        <p:nvGraphicFramePr>
          <p:cNvPr id="23559" name="Object 10"/>
          <p:cNvGraphicFramePr>
            <a:graphicFrameLocks noChangeAspect="1"/>
          </p:cNvGraphicFramePr>
          <p:nvPr/>
        </p:nvGraphicFramePr>
        <p:xfrm>
          <a:off x="827584" y="2492896"/>
          <a:ext cx="6211242" cy="1440160"/>
        </p:xfrm>
        <a:graphic>
          <a:graphicData uri="http://schemas.openxmlformats.org/presentationml/2006/ole">
            <p:oleObj spid="_x0000_s23559" name="Формула" r:id="rId8" imgW="863280" imgH="228600" progId="Equation.3">
              <p:embed/>
            </p:oleObj>
          </a:graphicData>
        </a:graphic>
      </p:graphicFrame>
      <p:graphicFrame>
        <p:nvGraphicFramePr>
          <p:cNvPr id="23560" name="Object 11"/>
          <p:cNvGraphicFramePr>
            <a:graphicFrameLocks noChangeAspect="1"/>
          </p:cNvGraphicFramePr>
          <p:nvPr/>
        </p:nvGraphicFramePr>
        <p:xfrm>
          <a:off x="899592" y="2564904"/>
          <a:ext cx="6384435" cy="1296144"/>
        </p:xfrm>
        <a:graphic>
          <a:graphicData uri="http://schemas.openxmlformats.org/presentationml/2006/ole">
            <p:oleObj spid="_x0000_s23560" name="Формула" r:id="rId9" imgW="12826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247775" cy="276225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3" y="1340768"/>
            <a:ext cx="4320480" cy="956442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420888"/>
            <a:ext cx="4568650" cy="1224136"/>
          </a:xfrm>
          <a:prstGeom prst="rect">
            <a:avLst/>
          </a:prstGeom>
          <a:noFill/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645024"/>
            <a:ext cx="6014108" cy="864096"/>
          </a:xfrm>
          <a:prstGeom prst="rect">
            <a:avLst/>
          </a:prstGeom>
          <a:noFill/>
        </p:spPr>
      </p:pic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725144"/>
            <a:ext cx="7336175" cy="648072"/>
          </a:xfrm>
          <a:prstGeom prst="rect">
            <a:avLst/>
          </a:prstGeom>
          <a:noFill/>
        </p:spPr>
      </p:pic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661248"/>
            <a:ext cx="7546438" cy="720080"/>
          </a:xfrm>
          <a:prstGeom prst="rect">
            <a:avLst/>
          </a:prstGeom>
          <a:noFill/>
        </p:spPr>
      </p:pic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иохимия">
  <a:themeElements>
    <a:clrScheme name="Химия белы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Химия бел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Химия белы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Биохимия</Template>
  <TotalTime>200</TotalTime>
  <Words>70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Биохимия</vt:lpstr>
      <vt:lpstr>Формула</vt:lpstr>
      <vt:lpstr>Слайд 1</vt:lpstr>
      <vt:lpstr>Слайд 2</vt:lpstr>
      <vt:lpstr>Показательные уравнения: основные методы решения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логарифма</dc:title>
  <dc:creator>Admin</dc:creator>
  <cp:lastModifiedBy>Admin</cp:lastModifiedBy>
  <cp:revision>10</cp:revision>
  <dcterms:created xsi:type="dcterms:W3CDTF">2011-11-23T13:38:51Z</dcterms:created>
  <dcterms:modified xsi:type="dcterms:W3CDTF">2014-03-09T17:39:42Z</dcterms:modified>
</cp:coreProperties>
</file>